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39" r:id="rId2"/>
    <p:sldMasterId id="2147483876" r:id="rId3"/>
    <p:sldMasterId id="2147483888" r:id="rId4"/>
    <p:sldMasterId id="2147483902" r:id="rId5"/>
    <p:sldMasterId id="2147483927" r:id="rId6"/>
    <p:sldMasterId id="2147483941" r:id="rId7"/>
    <p:sldMasterId id="2147483955" r:id="rId8"/>
    <p:sldMasterId id="2147483981" r:id="rId9"/>
  </p:sldMasterIdLst>
  <p:notesMasterIdLst>
    <p:notesMasterId r:id="rId34"/>
  </p:notesMasterIdLst>
  <p:handoutMasterIdLst>
    <p:handoutMasterId r:id="rId35"/>
  </p:handoutMasterIdLst>
  <p:sldIdLst>
    <p:sldId id="262" r:id="rId10"/>
    <p:sldId id="451" r:id="rId11"/>
    <p:sldId id="375" r:id="rId12"/>
    <p:sldId id="435" r:id="rId13"/>
    <p:sldId id="426" r:id="rId14"/>
    <p:sldId id="427" r:id="rId15"/>
    <p:sldId id="418" r:id="rId16"/>
    <p:sldId id="448" r:id="rId17"/>
    <p:sldId id="453" r:id="rId18"/>
    <p:sldId id="432" r:id="rId19"/>
    <p:sldId id="434" r:id="rId20"/>
    <p:sldId id="433" r:id="rId21"/>
    <p:sldId id="437" r:id="rId22"/>
    <p:sldId id="438" r:id="rId23"/>
    <p:sldId id="454" r:id="rId24"/>
    <p:sldId id="442" r:id="rId25"/>
    <p:sldId id="456" r:id="rId26"/>
    <p:sldId id="397" r:id="rId27"/>
    <p:sldId id="345" r:id="rId28"/>
    <p:sldId id="455" r:id="rId29"/>
    <p:sldId id="441" r:id="rId30"/>
    <p:sldId id="443" r:id="rId31"/>
    <p:sldId id="444" r:id="rId32"/>
    <p:sldId id="421" r:id="rId33"/>
  </p:sldIdLst>
  <p:sldSz cx="10383838" cy="7254875"/>
  <p:notesSz cx="6797675" cy="9926638"/>
  <p:defaultTextStyle>
    <a:defPPr>
      <a:defRPr lang="en-US"/>
    </a:defPPr>
    <a:lvl1pPr marL="0" algn="l" defTabSz="1007173" rtl="0" eaLnBrk="1" latinLnBrk="0" hangingPunct="1">
      <a:defRPr sz="2000" kern="1200">
        <a:solidFill>
          <a:schemeClr val="tx1"/>
        </a:solidFill>
        <a:latin typeface="+mn-lt"/>
        <a:ea typeface="+mn-ea"/>
        <a:cs typeface="+mn-cs"/>
      </a:defRPr>
    </a:lvl1pPr>
    <a:lvl2pPr marL="503584" algn="l" defTabSz="1007173" rtl="0" eaLnBrk="1" latinLnBrk="0" hangingPunct="1">
      <a:defRPr sz="2000" kern="1200">
        <a:solidFill>
          <a:schemeClr val="tx1"/>
        </a:solidFill>
        <a:latin typeface="+mn-lt"/>
        <a:ea typeface="+mn-ea"/>
        <a:cs typeface="+mn-cs"/>
      </a:defRPr>
    </a:lvl2pPr>
    <a:lvl3pPr marL="1007173" algn="l" defTabSz="1007173" rtl="0" eaLnBrk="1" latinLnBrk="0" hangingPunct="1">
      <a:defRPr sz="2000" kern="1200">
        <a:solidFill>
          <a:schemeClr val="tx1"/>
        </a:solidFill>
        <a:latin typeface="+mn-lt"/>
        <a:ea typeface="+mn-ea"/>
        <a:cs typeface="+mn-cs"/>
      </a:defRPr>
    </a:lvl3pPr>
    <a:lvl4pPr marL="1510761" algn="l" defTabSz="1007173" rtl="0" eaLnBrk="1" latinLnBrk="0" hangingPunct="1">
      <a:defRPr sz="2000" kern="1200">
        <a:solidFill>
          <a:schemeClr val="tx1"/>
        </a:solidFill>
        <a:latin typeface="+mn-lt"/>
        <a:ea typeface="+mn-ea"/>
        <a:cs typeface="+mn-cs"/>
      </a:defRPr>
    </a:lvl4pPr>
    <a:lvl5pPr marL="2014345" algn="l" defTabSz="1007173" rtl="0" eaLnBrk="1" latinLnBrk="0" hangingPunct="1">
      <a:defRPr sz="2000" kern="1200">
        <a:solidFill>
          <a:schemeClr val="tx1"/>
        </a:solidFill>
        <a:latin typeface="+mn-lt"/>
        <a:ea typeface="+mn-ea"/>
        <a:cs typeface="+mn-cs"/>
      </a:defRPr>
    </a:lvl5pPr>
    <a:lvl6pPr marL="2517933" algn="l" defTabSz="1007173" rtl="0" eaLnBrk="1" latinLnBrk="0" hangingPunct="1">
      <a:defRPr sz="2000" kern="1200">
        <a:solidFill>
          <a:schemeClr val="tx1"/>
        </a:solidFill>
        <a:latin typeface="+mn-lt"/>
        <a:ea typeface="+mn-ea"/>
        <a:cs typeface="+mn-cs"/>
      </a:defRPr>
    </a:lvl6pPr>
    <a:lvl7pPr marL="3021519" algn="l" defTabSz="1007173" rtl="0" eaLnBrk="1" latinLnBrk="0" hangingPunct="1">
      <a:defRPr sz="2000" kern="1200">
        <a:solidFill>
          <a:schemeClr val="tx1"/>
        </a:solidFill>
        <a:latin typeface="+mn-lt"/>
        <a:ea typeface="+mn-ea"/>
        <a:cs typeface="+mn-cs"/>
      </a:defRPr>
    </a:lvl7pPr>
    <a:lvl8pPr marL="3525107" algn="l" defTabSz="1007173" rtl="0" eaLnBrk="1" latinLnBrk="0" hangingPunct="1">
      <a:defRPr sz="2000" kern="1200">
        <a:solidFill>
          <a:schemeClr val="tx1"/>
        </a:solidFill>
        <a:latin typeface="+mn-lt"/>
        <a:ea typeface="+mn-ea"/>
        <a:cs typeface="+mn-cs"/>
      </a:defRPr>
    </a:lvl8pPr>
    <a:lvl9pPr marL="4028691" algn="l" defTabSz="1007173"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6">
          <p15:clr>
            <a:srgbClr val="A4A3A4"/>
          </p15:clr>
        </p15:guide>
        <p15:guide id="2" orient="horz" pos="845">
          <p15:clr>
            <a:srgbClr val="A4A3A4"/>
          </p15:clr>
        </p15:guide>
        <p15:guide id="3" pos="3271">
          <p15:clr>
            <a:srgbClr val="A4A3A4"/>
          </p15:clr>
        </p15:guide>
        <p15:guide id="4" pos="6309">
          <p15:clr>
            <a:srgbClr val="A4A3A4"/>
          </p15:clr>
        </p15:guide>
        <p15:guide id="5" pos="257">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B87"/>
    <a:srgbClr val="FFFFFF"/>
    <a:srgbClr val="00313C"/>
    <a:srgbClr val="0000CC"/>
    <a:srgbClr val="002060"/>
    <a:srgbClr val="0028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5" autoAdjust="0"/>
    <p:restoredTop sz="91756" autoAdjust="0"/>
  </p:normalViewPr>
  <p:slideViewPr>
    <p:cSldViewPr showGuides="1">
      <p:cViewPr varScale="1">
        <p:scale>
          <a:sx n="61" d="100"/>
          <a:sy n="61" d="100"/>
        </p:scale>
        <p:origin x="1392" y="72"/>
      </p:cViewPr>
      <p:guideLst>
        <p:guide orient="horz" pos="2286"/>
        <p:guide orient="horz" pos="845"/>
        <p:guide pos="3271"/>
        <p:guide pos="6309"/>
        <p:guide pos="257"/>
      </p:guideLst>
    </p:cSldViewPr>
  </p:slideViewPr>
  <p:outlineViewPr>
    <p:cViewPr>
      <p:scale>
        <a:sx n="33" d="100"/>
        <a:sy n="33" d="100"/>
      </p:scale>
      <p:origin x="0" y="0"/>
    </p:cViewPr>
  </p:outlineViewPr>
  <p:notesTextViewPr>
    <p:cViewPr>
      <p:scale>
        <a:sx n="1" d="1"/>
        <a:sy n="1" d="1"/>
      </p:scale>
      <p:origin x="0" y="0"/>
    </p:cViewPr>
  </p:notesTextViewPr>
  <p:sorterViewPr>
    <p:cViewPr>
      <p:scale>
        <a:sx n="45" d="100"/>
        <a:sy n="45" d="100"/>
      </p:scale>
      <p:origin x="0" y="0"/>
    </p:cViewPr>
  </p:sorterViewPr>
  <p:notesViewPr>
    <p:cSldViewPr showGuides="1">
      <p:cViewPr varScale="1">
        <p:scale>
          <a:sx n="54" d="100"/>
          <a:sy n="54" d="100"/>
        </p:scale>
        <p:origin x="-2844"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22/03/2016</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22/03/2016</a:t>
            </a:fld>
            <a:endParaRPr lang="en-AU"/>
          </a:p>
        </p:txBody>
      </p:sp>
      <p:sp>
        <p:nvSpPr>
          <p:cNvPr id="4" name="Slide Image Placeholder 3"/>
          <p:cNvSpPr>
            <a:spLocks noGrp="1" noRot="1" noChangeAspect="1"/>
          </p:cNvSpPr>
          <p:nvPr>
            <p:ph type="sldImg" idx="2"/>
          </p:nvPr>
        </p:nvSpPr>
        <p:spPr>
          <a:xfrm>
            <a:off x="735013" y="744538"/>
            <a:ext cx="532765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1007173" rtl="0" eaLnBrk="1" latinLnBrk="0" hangingPunct="1">
      <a:defRPr sz="1300" kern="1200">
        <a:solidFill>
          <a:schemeClr val="tx1"/>
        </a:solidFill>
        <a:latin typeface="+mn-lt"/>
        <a:ea typeface="+mn-ea"/>
        <a:cs typeface="+mn-cs"/>
      </a:defRPr>
    </a:lvl1pPr>
    <a:lvl2pPr marL="503584" algn="l" defTabSz="1007173" rtl="0" eaLnBrk="1" latinLnBrk="0" hangingPunct="1">
      <a:defRPr sz="1300" kern="1200">
        <a:solidFill>
          <a:schemeClr val="tx1"/>
        </a:solidFill>
        <a:latin typeface="+mn-lt"/>
        <a:ea typeface="+mn-ea"/>
        <a:cs typeface="+mn-cs"/>
      </a:defRPr>
    </a:lvl2pPr>
    <a:lvl3pPr marL="1007173" algn="l" defTabSz="1007173" rtl="0" eaLnBrk="1" latinLnBrk="0" hangingPunct="1">
      <a:defRPr sz="1300" kern="1200">
        <a:solidFill>
          <a:schemeClr val="tx1"/>
        </a:solidFill>
        <a:latin typeface="+mn-lt"/>
        <a:ea typeface="+mn-ea"/>
        <a:cs typeface="+mn-cs"/>
      </a:defRPr>
    </a:lvl3pPr>
    <a:lvl4pPr marL="1510761" algn="l" defTabSz="1007173" rtl="0" eaLnBrk="1" latinLnBrk="0" hangingPunct="1">
      <a:defRPr sz="1300" kern="1200">
        <a:solidFill>
          <a:schemeClr val="tx1"/>
        </a:solidFill>
        <a:latin typeface="+mn-lt"/>
        <a:ea typeface="+mn-ea"/>
        <a:cs typeface="+mn-cs"/>
      </a:defRPr>
    </a:lvl4pPr>
    <a:lvl5pPr marL="2014345" algn="l" defTabSz="1007173" rtl="0" eaLnBrk="1" latinLnBrk="0" hangingPunct="1">
      <a:defRPr sz="1300" kern="1200">
        <a:solidFill>
          <a:schemeClr val="tx1"/>
        </a:solidFill>
        <a:latin typeface="+mn-lt"/>
        <a:ea typeface="+mn-ea"/>
        <a:cs typeface="+mn-cs"/>
      </a:defRPr>
    </a:lvl5pPr>
    <a:lvl6pPr marL="2517933" algn="l" defTabSz="1007173" rtl="0" eaLnBrk="1" latinLnBrk="0" hangingPunct="1">
      <a:defRPr sz="1300" kern="1200">
        <a:solidFill>
          <a:schemeClr val="tx1"/>
        </a:solidFill>
        <a:latin typeface="+mn-lt"/>
        <a:ea typeface="+mn-ea"/>
        <a:cs typeface="+mn-cs"/>
      </a:defRPr>
    </a:lvl6pPr>
    <a:lvl7pPr marL="3021519" algn="l" defTabSz="1007173" rtl="0" eaLnBrk="1" latinLnBrk="0" hangingPunct="1">
      <a:defRPr sz="1300" kern="1200">
        <a:solidFill>
          <a:schemeClr val="tx1"/>
        </a:solidFill>
        <a:latin typeface="+mn-lt"/>
        <a:ea typeface="+mn-ea"/>
        <a:cs typeface="+mn-cs"/>
      </a:defRPr>
    </a:lvl7pPr>
    <a:lvl8pPr marL="3525107" algn="l" defTabSz="1007173" rtl="0" eaLnBrk="1" latinLnBrk="0" hangingPunct="1">
      <a:defRPr sz="1300" kern="1200">
        <a:solidFill>
          <a:schemeClr val="tx1"/>
        </a:solidFill>
        <a:latin typeface="+mn-lt"/>
        <a:ea typeface="+mn-ea"/>
        <a:cs typeface="+mn-cs"/>
      </a:defRPr>
    </a:lvl8pPr>
    <a:lvl9pPr marL="4028691" algn="l" defTabSz="1007173"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744538"/>
            <a:ext cx="5327650" cy="372268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3904571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We are only</a:t>
            </a:r>
            <a:r>
              <a:rPr lang="en-AU" baseline="0" dirty="0" smtClean="0"/>
              <a:t> beginning to analyse the output. Remains to be seen if Southern Ocean and other biases are sufficiently reduced.</a:t>
            </a:r>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3179197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xfrm>
            <a:off x="735013" y="744538"/>
            <a:ext cx="5327650" cy="3722687"/>
          </a:xfrm>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AU" dirty="0" smtClean="0"/>
          </a:p>
        </p:txBody>
      </p:sp>
      <p:sp>
        <p:nvSpPr>
          <p:cNvPr id="4" name="Slide Number Placeholder 3"/>
          <p:cNvSpPr>
            <a:spLocks noGrp="1"/>
          </p:cNvSpPr>
          <p:nvPr>
            <p:ph type="sldNum" sz="quarter" idx="5"/>
          </p:nvPr>
        </p:nvSpPr>
        <p:spPr/>
        <p:txBody>
          <a:bodyPr/>
          <a:lstStyle/>
          <a:p>
            <a:pPr>
              <a:defRPr/>
            </a:pPr>
            <a:fld id="{46EE4BBD-3B03-458C-9CF0-1A7B08CC0733}" type="slidenum">
              <a:rPr lang="en-AU">
                <a:solidFill>
                  <a:prstClr val="black"/>
                </a:solidFill>
              </a:rPr>
              <a:pPr>
                <a:defRPr/>
              </a:pPr>
              <a:t>15</a:t>
            </a:fld>
            <a:endParaRPr lang="en-AU">
              <a:solidFill>
                <a:prstClr val="black"/>
              </a:solidFill>
            </a:endParaRPr>
          </a:p>
        </p:txBody>
      </p:sp>
    </p:spTree>
    <p:extLst>
      <p:ext uri="{BB962C8B-B14F-4D97-AF65-F5344CB8AC3E}">
        <p14:creationId xmlns:p14="http://schemas.microsoft.com/office/powerpoint/2010/main" val="627158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ts val="1800"/>
              </a:spcBef>
              <a:spcAft>
                <a:spcPct val="0"/>
              </a:spcAft>
              <a:buFontTx/>
              <a:buNone/>
            </a:pPr>
            <a:r>
              <a:rPr lang="en-AU" dirty="0" smtClean="0">
                <a:solidFill>
                  <a:srgbClr val="006F93"/>
                </a:solidFill>
              </a:rPr>
              <a:t>Note 2015 global anomaly was over 1.0 C above 19</a:t>
            </a:r>
            <a:r>
              <a:rPr lang="en-AU" baseline="30000" dirty="0" smtClean="0">
                <a:solidFill>
                  <a:srgbClr val="006F93"/>
                </a:solidFill>
              </a:rPr>
              <a:t>th</a:t>
            </a:r>
            <a:r>
              <a:rPr lang="en-AU" dirty="0" smtClean="0">
                <a:solidFill>
                  <a:srgbClr val="006F93"/>
                </a:solidFill>
              </a:rPr>
              <a:t> century</a:t>
            </a:r>
          </a:p>
          <a:p>
            <a:pPr marL="0" indent="0" fontAlgn="base">
              <a:spcBef>
                <a:spcPts val="1800"/>
              </a:spcBef>
              <a:spcAft>
                <a:spcPct val="0"/>
              </a:spcAft>
              <a:buFontTx/>
              <a:buNone/>
            </a:pPr>
            <a:r>
              <a:rPr lang="en-US" sz="1400" dirty="0" smtClean="0"/>
              <a:t>RCP2.6 requires negative emissions from about 2050</a:t>
            </a:r>
            <a:endParaRPr lang="en-AU" dirty="0" smtClean="0">
              <a:solidFill>
                <a:srgbClr val="006F93"/>
              </a:solidFill>
            </a:endParaRPr>
          </a:p>
        </p:txBody>
      </p:sp>
      <p:sp>
        <p:nvSpPr>
          <p:cNvPr id="4" name="Slide Number Placeholder 3"/>
          <p:cNvSpPr>
            <a:spLocks noGrp="1"/>
          </p:cNvSpPr>
          <p:nvPr>
            <p:ph type="sldNum" sz="quarter" idx="10"/>
          </p:nvPr>
        </p:nvSpPr>
        <p:spPr/>
        <p:txBody>
          <a:bodyPr/>
          <a:lstStyle/>
          <a:p>
            <a:fld id="{9A496215-5E4C-414D-A8DB-C38AA7CF7C2A}" type="slidenum">
              <a:rPr lang="en-AU" smtClean="0"/>
              <a:pPr/>
              <a:t>16</a:t>
            </a:fld>
            <a:endParaRPr lang="en-AU"/>
          </a:p>
        </p:txBody>
      </p:sp>
    </p:spTree>
    <p:extLst>
      <p:ext uri="{BB962C8B-B14F-4D97-AF65-F5344CB8AC3E}">
        <p14:creationId xmlns:p14="http://schemas.microsoft.com/office/powerpoint/2010/main" val="2447158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ts val="1800"/>
              </a:spcBef>
              <a:spcAft>
                <a:spcPct val="0"/>
              </a:spcAft>
              <a:buFontTx/>
              <a:buNone/>
            </a:pPr>
            <a:r>
              <a:rPr lang="en-AU" dirty="0" smtClean="0">
                <a:solidFill>
                  <a:srgbClr val="006F93"/>
                </a:solidFill>
              </a:rPr>
              <a:t>Note 2015 global anomaly was over 1.0 C above 19</a:t>
            </a:r>
            <a:r>
              <a:rPr lang="en-AU" baseline="30000" dirty="0" smtClean="0">
                <a:solidFill>
                  <a:srgbClr val="006F93"/>
                </a:solidFill>
              </a:rPr>
              <a:t>th</a:t>
            </a:r>
            <a:r>
              <a:rPr lang="en-AU" dirty="0" smtClean="0">
                <a:solidFill>
                  <a:srgbClr val="006F93"/>
                </a:solidFill>
              </a:rPr>
              <a:t> century</a:t>
            </a:r>
          </a:p>
          <a:p>
            <a:pPr marL="0" indent="0" fontAlgn="base">
              <a:spcBef>
                <a:spcPts val="1800"/>
              </a:spcBef>
              <a:spcAft>
                <a:spcPct val="0"/>
              </a:spcAft>
              <a:buFontTx/>
              <a:buNone/>
            </a:pPr>
            <a:r>
              <a:rPr lang="en-US" sz="1400" dirty="0" smtClean="0"/>
              <a:t>RCP2.6 requires negative emissions from about 2050</a:t>
            </a:r>
            <a:endParaRPr lang="en-AU" dirty="0" smtClean="0">
              <a:solidFill>
                <a:srgbClr val="006F93"/>
              </a:solidFill>
            </a:endParaRPr>
          </a:p>
        </p:txBody>
      </p:sp>
      <p:sp>
        <p:nvSpPr>
          <p:cNvPr id="4" name="Slide Number Placeholder 3"/>
          <p:cNvSpPr>
            <a:spLocks noGrp="1"/>
          </p:cNvSpPr>
          <p:nvPr>
            <p:ph type="sldNum" sz="quarter" idx="10"/>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1627714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744538"/>
            <a:ext cx="5327650" cy="372268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6B4C6C31-2155-41C8-AADF-4AC59D8309CB}" type="slidenum">
              <a:rPr lang="en-AU" smtClean="0"/>
              <a:pPr/>
              <a:t>18</a:t>
            </a:fld>
            <a:endParaRPr lang="en-AU"/>
          </a:p>
        </p:txBody>
      </p:sp>
    </p:spTree>
    <p:extLst>
      <p:ext uri="{BB962C8B-B14F-4D97-AF65-F5344CB8AC3E}">
        <p14:creationId xmlns:p14="http://schemas.microsoft.com/office/powerpoint/2010/main" val="373033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ts val="1800"/>
              </a:spcBef>
              <a:spcAft>
                <a:spcPct val="0"/>
              </a:spcAft>
              <a:buFontTx/>
              <a:buNone/>
            </a:pPr>
            <a:r>
              <a:rPr lang="en-AU" dirty="0" smtClean="0">
                <a:solidFill>
                  <a:srgbClr val="006F93"/>
                </a:solidFill>
              </a:rPr>
              <a:t>Note 2015 global anomaly was over 1.0 C above 19</a:t>
            </a:r>
            <a:r>
              <a:rPr lang="en-AU" baseline="30000" dirty="0" smtClean="0">
                <a:solidFill>
                  <a:srgbClr val="006F93"/>
                </a:solidFill>
              </a:rPr>
              <a:t>th</a:t>
            </a:r>
            <a:r>
              <a:rPr lang="en-AU" dirty="0" smtClean="0">
                <a:solidFill>
                  <a:srgbClr val="006F93"/>
                </a:solidFill>
              </a:rPr>
              <a:t> century</a:t>
            </a:r>
          </a:p>
        </p:txBody>
      </p:sp>
      <p:sp>
        <p:nvSpPr>
          <p:cNvPr id="4" name="Slide Number Placeholder 3"/>
          <p:cNvSpPr>
            <a:spLocks noGrp="1"/>
          </p:cNvSpPr>
          <p:nvPr>
            <p:ph type="sldNum" sz="quarter" idx="10"/>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3840246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Almost all CMIP5 models do not have nutrient</a:t>
            </a:r>
            <a:r>
              <a:rPr lang="en-AU" baseline="0" dirty="0" smtClean="0"/>
              <a:t> limitation</a:t>
            </a:r>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3686441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a:t>
            </a:r>
            <a:r>
              <a:rPr lang="en-US" baseline="0" dirty="0" smtClean="0"/>
              <a:t> available information to estimate the potential for carbon sequestration in Australia is based on a forestry model which does a good job on aboveground biomass of forest. However, the vegetation estimates are insensitive to the CO2 fertilization effect of the rising of atmospheric CO2, it is not coupled to the water cycle to understand the water cost of massive reforestation, it </a:t>
            </a:r>
            <a:r>
              <a:rPr lang="en-US" baseline="0" dirty="0" err="1" smtClean="0"/>
              <a:t>deosn’t</a:t>
            </a:r>
            <a:r>
              <a:rPr lang="en-US" baseline="0" dirty="0" smtClean="0"/>
              <a:t> respond to a future changing climate. Our CABLE </a:t>
            </a:r>
            <a:r>
              <a:rPr lang="en-US" baseline="0" dirty="0" err="1" smtClean="0"/>
              <a:t>australia</a:t>
            </a:r>
            <a:r>
              <a:rPr lang="en-US" baseline="0" dirty="0" smtClean="0"/>
              <a:t> modeling capability can address all of these key processes to a better constrain the sequestration potential. (what is already know bios2)</a:t>
            </a:r>
          </a:p>
          <a:p>
            <a:endParaRPr lang="en-US" baseline="0" dirty="0" smtClean="0"/>
          </a:p>
          <a:p>
            <a:r>
              <a:rPr lang="en-US" baseline="0" dirty="0" smtClean="0"/>
              <a:t>In addition, we are developing the capacity to include both disturbances, including fire, and mortality from drought-stress (what we will call bios3)</a:t>
            </a:r>
            <a:endParaRPr lang="en-US" dirty="0"/>
          </a:p>
        </p:txBody>
      </p:sp>
      <p:sp>
        <p:nvSpPr>
          <p:cNvPr id="4" name="Slide Number Placeholder 3"/>
          <p:cNvSpPr>
            <a:spLocks noGrp="1"/>
          </p:cNvSpPr>
          <p:nvPr>
            <p:ph type="sldNum" sz="quarter" idx="10"/>
          </p:nvPr>
        </p:nvSpPr>
        <p:spPr/>
        <p:txBody>
          <a:bodyPr/>
          <a:lstStyle/>
          <a:p>
            <a:fld id="{217C3FA8-695E-D44C-835A-86DFD37042E8}"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197913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Case</a:t>
            </a:r>
            <a:r>
              <a:rPr lang="en-AU" baseline="0" dirty="0" smtClean="0"/>
              <a:t> studies e.g., El Nino to La Nina transition periods.</a:t>
            </a:r>
          </a:p>
          <a:p>
            <a:r>
              <a:rPr lang="en-US" sz="1400" dirty="0" smtClean="0"/>
              <a:t>dominant growing modes  - These modes</a:t>
            </a:r>
            <a:r>
              <a:rPr lang="en-US" sz="1400" baseline="0" dirty="0" smtClean="0"/>
              <a:t> have a strong signature in the sub-tropics/mid </a:t>
            </a:r>
            <a:r>
              <a:rPr lang="en-US" sz="1400" baseline="0" dirty="0" err="1" smtClean="0"/>
              <a:t>latutudes</a:t>
            </a:r>
            <a:r>
              <a:rPr lang="en-US" sz="1400" baseline="0" dirty="0" smtClean="0"/>
              <a:t>.</a:t>
            </a:r>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23</a:t>
            </a:fld>
            <a:endParaRPr lang="en-AU"/>
          </a:p>
        </p:txBody>
      </p:sp>
    </p:spTree>
    <p:extLst>
      <p:ext uri="{BB962C8B-B14F-4D97-AF65-F5344CB8AC3E}">
        <p14:creationId xmlns:p14="http://schemas.microsoft.com/office/powerpoint/2010/main" val="4198064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xfrm>
            <a:off x="735013" y="744538"/>
            <a:ext cx="5327650" cy="3722687"/>
          </a:xfrm>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pPr marL="503584" lvl="1" indent="0" fontAlgn="base">
              <a:spcBef>
                <a:spcPts val="600"/>
              </a:spcBef>
              <a:spcAft>
                <a:spcPct val="0"/>
              </a:spcAft>
              <a:buFont typeface="Arial" pitchFamily="34" charset="0"/>
              <a:buNone/>
            </a:pPr>
            <a:r>
              <a:rPr lang="en-AU" dirty="0" smtClean="0">
                <a:solidFill>
                  <a:srgbClr val="006F93"/>
                </a:solidFill>
              </a:rPr>
              <a:t>High res global atmosphere ……</a:t>
            </a:r>
          </a:p>
          <a:p>
            <a:pPr marL="503584" lvl="1" indent="0" fontAlgn="base">
              <a:spcBef>
                <a:spcPts val="600"/>
              </a:spcBef>
              <a:spcAft>
                <a:spcPct val="0"/>
              </a:spcAft>
              <a:buFont typeface="Arial" pitchFamily="34" charset="0"/>
              <a:buNone/>
            </a:pPr>
            <a:endParaRPr lang="en-AU" dirty="0" smtClean="0">
              <a:solidFill>
                <a:srgbClr val="006F93"/>
              </a:solidFill>
            </a:endParaRPr>
          </a:p>
          <a:p>
            <a:pPr marL="923355" lvl="1" indent="-419771" fontAlgn="base">
              <a:spcBef>
                <a:spcPts val="600"/>
              </a:spcBef>
              <a:spcAft>
                <a:spcPct val="0"/>
              </a:spcAft>
              <a:buFont typeface="Arial" pitchFamily="34" charset="0"/>
              <a:buChar char="–"/>
            </a:pPr>
            <a:r>
              <a:rPr lang="en-AU" dirty="0" smtClean="0">
                <a:solidFill>
                  <a:srgbClr val="006F93"/>
                </a:solidFill>
              </a:rPr>
              <a:t>Time slice using sea surface temperature from lower resolution coupled runs</a:t>
            </a:r>
          </a:p>
        </p:txBody>
      </p:sp>
      <p:sp>
        <p:nvSpPr>
          <p:cNvPr id="4" name="Slide Number Placeholder 3"/>
          <p:cNvSpPr>
            <a:spLocks noGrp="1"/>
          </p:cNvSpPr>
          <p:nvPr>
            <p:ph type="sldNum" sz="quarter" idx="5"/>
          </p:nvPr>
        </p:nvSpPr>
        <p:spPr/>
        <p:txBody>
          <a:bodyPr/>
          <a:lstStyle/>
          <a:p>
            <a:pPr>
              <a:defRPr/>
            </a:pPr>
            <a:fld id="{46EE4BBD-3B03-458C-9CF0-1A7B08CC0733}" type="slidenum">
              <a:rPr lang="en-AU">
                <a:solidFill>
                  <a:prstClr val="black"/>
                </a:solidFill>
              </a:rPr>
              <a:pPr>
                <a:defRPr/>
              </a:pPr>
              <a:t>24</a:t>
            </a:fld>
            <a:endParaRPr lang="en-AU">
              <a:solidFill>
                <a:prstClr val="black"/>
              </a:solidFill>
            </a:endParaRPr>
          </a:p>
        </p:txBody>
      </p:sp>
    </p:spTree>
    <p:extLst>
      <p:ext uri="{BB962C8B-B14F-4D97-AF65-F5344CB8AC3E}">
        <p14:creationId xmlns:p14="http://schemas.microsoft.com/office/powerpoint/2010/main" val="3631293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000998" eaLnBrk="0" hangingPunct="0">
              <a:lnSpc>
                <a:spcPct val="90000"/>
              </a:lnSpc>
              <a:spcBef>
                <a:spcPct val="20000"/>
              </a:spcBef>
              <a:buClr>
                <a:srgbClr val="993300"/>
              </a:buClr>
              <a:buSzPct val="125000"/>
              <a:defRPr/>
            </a:pPr>
            <a:r>
              <a:rPr lang="en-AU" altLang="ja-JP" sz="1600" dirty="0" smtClean="0">
                <a:solidFill>
                  <a:srgbClr val="006F93"/>
                </a:solidFill>
                <a:latin typeface="Arial" charset="0"/>
                <a:ea typeface="ＭＳ Ｐゴシック"/>
                <a:cs typeface="ＭＳ Ｐゴシック"/>
              </a:rPr>
              <a:t>Aims to support research and applications across a range of time scales:</a:t>
            </a:r>
          </a:p>
          <a:p>
            <a:pPr marL="1091655" lvl="1" indent="-587814" defTabSz="1000998" eaLnBrk="0" hangingPunct="0">
              <a:lnSpc>
                <a:spcPct val="90000"/>
              </a:lnSpc>
              <a:spcBef>
                <a:spcPct val="20000"/>
              </a:spcBef>
              <a:buClr>
                <a:prstClr val="black"/>
              </a:buClr>
              <a:buFont typeface="Arial" charset="0"/>
              <a:buChar char="–"/>
              <a:defRPr/>
            </a:pPr>
            <a:r>
              <a:rPr lang="en-AU" sz="1600" dirty="0" smtClean="0">
                <a:solidFill>
                  <a:prstClr val="black"/>
                </a:solidFill>
                <a:latin typeface="Arial" charset="0"/>
              </a:rPr>
              <a:t>Numerical weather prediction through climate change projection</a:t>
            </a:r>
          </a:p>
          <a:p>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a:t>
            </a:fld>
            <a:endParaRPr lang="en-AU"/>
          </a:p>
        </p:txBody>
      </p:sp>
    </p:spTree>
    <p:extLst>
      <p:ext uri="{BB962C8B-B14F-4D97-AF65-F5344CB8AC3E}">
        <p14:creationId xmlns:p14="http://schemas.microsoft.com/office/powerpoint/2010/main" val="256907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07173" rtl="0" eaLnBrk="1" fontAlgn="auto" latinLnBrk="0" hangingPunct="1">
              <a:lnSpc>
                <a:spcPct val="100000"/>
              </a:lnSpc>
              <a:spcBef>
                <a:spcPts val="0"/>
              </a:spcBef>
              <a:spcAft>
                <a:spcPts val="0"/>
              </a:spcAft>
              <a:buClrTx/>
              <a:buSzTx/>
              <a:buFontTx/>
              <a:buNone/>
              <a:tabLst/>
              <a:defRPr/>
            </a:pPr>
            <a:r>
              <a:rPr lang="en-US" sz="1400" dirty="0" smtClean="0">
                <a:latin typeface="Helvetica Light"/>
                <a:ea typeface="ＭＳ Ｐゴシック" pitchFamily="-65" charset="-128"/>
              </a:rPr>
              <a:t>Often</a:t>
            </a:r>
            <a:r>
              <a:rPr lang="en-US" sz="1400" baseline="0" dirty="0" smtClean="0">
                <a:latin typeface="Helvetica Light"/>
                <a:ea typeface="ＭＳ Ｐゴシック" pitchFamily="-65" charset="-128"/>
              </a:rPr>
              <a:t> with substantial</a:t>
            </a:r>
            <a:r>
              <a:rPr lang="en-US" sz="1400" dirty="0" smtClean="0">
                <a:latin typeface="Helvetica Light"/>
                <a:ea typeface="ＭＳ Ｐゴシック" pitchFamily="-65" charset="-128"/>
              </a:rPr>
              <a:t> human, social, environmental and financial costs</a:t>
            </a:r>
          </a:p>
          <a:p>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a:t>
            </a:fld>
            <a:endParaRPr lang="en-AU"/>
          </a:p>
        </p:txBody>
      </p:sp>
    </p:spTree>
    <p:extLst>
      <p:ext uri="{BB962C8B-B14F-4D97-AF65-F5344CB8AC3E}">
        <p14:creationId xmlns:p14="http://schemas.microsoft.com/office/powerpoint/2010/main" val="61275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744538"/>
            <a:ext cx="5327650" cy="372268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solidFill>
                  <a:prstClr val="black"/>
                </a:solidFill>
              </a:rPr>
              <a:pPr/>
              <a:t>4</a:t>
            </a:fld>
            <a:endParaRPr lang="en-AU">
              <a:solidFill>
                <a:prstClr val="black"/>
              </a:solidFill>
            </a:endParaRPr>
          </a:p>
        </p:txBody>
      </p:sp>
    </p:spTree>
    <p:extLst>
      <p:ext uri="{BB962C8B-B14F-4D97-AF65-F5344CB8AC3E}">
        <p14:creationId xmlns:p14="http://schemas.microsoft.com/office/powerpoint/2010/main" val="156238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xfrm>
            <a:off x="735013" y="744538"/>
            <a:ext cx="5327650" cy="3722687"/>
          </a:xfrm>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dirty="0" smtClean="0"/>
              <a:t>Instead</a:t>
            </a:r>
            <a:r>
              <a:rPr lang="en-AU" baseline="0" dirty="0" smtClean="0"/>
              <a:t> include figures from Australia!</a:t>
            </a:r>
            <a:endParaRPr lang="en-AU" dirty="0" smtClean="0"/>
          </a:p>
        </p:txBody>
      </p:sp>
      <p:sp>
        <p:nvSpPr>
          <p:cNvPr id="4" name="Slide Number Placeholder 3"/>
          <p:cNvSpPr>
            <a:spLocks noGrp="1"/>
          </p:cNvSpPr>
          <p:nvPr>
            <p:ph type="sldNum" sz="quarter" idx="5"/>
          </p:nvPr>
        </p:nvSpPr>
        <p:spPr/>
        <p:txBody>
          <a:bodyPr/>
          <a:lstStyle/>
          <a:p>
            <a:pPr>
              <a:defRPr/>
            </a:pPr>
            <a:fld id="{A8456AF1-C5BE-498E-BD43-B29AA41D1298}" type="slidenum">
              <a:rPr lang="en-AU">
                <a:solidFill>
                  <a:prstClr val="black"/>
                </a:solidFill>
              </a:rPr>
              <a:pPr>
                <a:defRPr/>
              </a:pPr>
              <a:t>6</a:t>
            </a:fld>
            <a:endParaRPr lang="en-AU" dirty="0">
              <a:solidFill>
                <a:prstClr val="black"/>
              </a:solidFill>
            </a:endParaRPr>
          </a:p>
        </p:txBody>
      </p:sp>
    </p:spTree>
    <p:extLst>
      <p:ext uri="{BB962C8B-B14F-4D97-AF65-F5344CB8AC3E}">
        <p14:creationId xmlns:p14="http://schemas.microsoft.com/office/powerpoint/2010/main" val="365877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0" marR="0" lvl="1" indent="0" algn="l" defTabSz="1007173" rtl="0" eaLnBrk="1" fontAlgn="auto" latinLnBrk="0" hangingPunct="1">
              <a:lnSpc>
                <a:spcPct val="100000"/>
              </a:lnSpc>
              <a:spcBef>
                <a:spcPts val="0"/>
              </a:spcBef>
              <a:spcAft>
                <a:spcPts val="0"/>
              </a:spcAft>
              <a:buClrTx/>
              <a:buSzTx/>
              <a:buFontTx/>
              <a:buNone/>
              <a:tabLst/>
              <a:defRPr/>
            </a:pPr>
            <a:r>
              <a:rPr lang="en-AU" sz="1800" dirty="0" smtClean="0">
                <a:solidFill>
                  <a:srgbClr val="00313C"/>
                </a:solidFill>
                <a:latin typeface="Arial" pitchFamily="34" charset="0"/>
                <a:cs typeface="Arial" pitchFamily="34" charset="0"/>
              </a:rPr>
              <a:t>Moving to our current systems…..</a:t>
            </a:r>
          </a:p>
          <a:p>
            <a:pPr marL="0" marR="0" lvl="1" indent="0" algn="l" defTabSz="1007173" rtl="0" eaLnBrk="1" fontAlgn="auto" latinLnBrk="0" hangingPunct="1">
              <a:lnSpc>
                <a:spcPct val="100000"/>
              </a:lnSpc>
              <a:spcBef>
                <a:spcPts val="0"/>
              </a:spcBef>
              <a:spcAft>
                <a:spcPts val="0"/>
              </a:spcAft>
              <a:buClrTx/>
              <a:buSzTx/>
              <a:buFontTx/>
              <a:buNone/>
              <a:tabLst/>
              <a:defRPr/>
            </a:pPr>
            <a:r>
              <a:rPr lang="en-AU" sz="1800" dirty="0" smtClean="0">
                <a:solidFill>
                  <a:srgbClr val="00313C"/>
                </a:solidFill>
                <a:latin typeface="Arial" pitchFamily="34" charset="0"/>
                <a:cs typeface="Arial" pitchFamily="34" charset="0"/>
              </a:rPr>
              <a:t>Can be used to address many questions in the carbon-climate feedback area</a:t>
            </a:r>
          </a:p>
          <a:p>
            <a:pPr marL="0" indent="0" eaLnBrk="1" hangingPunct="1">
              <a:buFontTx/>
              <a:buNone/>
              <a:defRPr/>
            </a:pPr>
            <a:endParaRPr lang="en-AU" dirty="0">
              <a:ea typeface="+mn-ea"/>
              <a:cs typeface="+mn-cs"/>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B225A820-4EEB-45F6-AD65-BC6BF2639D70}" type="slidenum">
              <a:rPr lang="en-AU"/>
              <a:pPr/>
              <a:t>7</a:t>
            </a:fld>
            <a:endParaRPr lang="en-AU" dirty="0"/>
          </a:p>
        </p:txBody>
      </p:sp>
    </p:spTree>
    <p:extLst>
      <p:ext uri="{BB962C8B-B14F-4D97-AF65-F5344CB8AC3E}">
        <p14:creationId xmlns:p14="http://schemas.microsoft.com/office/powerpoint/2010/main" val="1589985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xfrm>
            <a:off x="735013" y="744538"/>
            <a:ext cx="5327650" cy="3722687"/>
          </a:xfrm>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400" dirty="0" smtClean="0">
                <a:solidFill>
                  <a:srgbClr val="006F93"/>
                </a:solidFill>
                <a:latin typeface="Arial" pitchFamily="34" charset="0"/>
                <a:cs typeface="Arial" pitchFamily="34" charset="0"/>
              </a:rPr>
              <a:t> Atmospheric code becoming out of date</a:t>
            </a:r>
            <a:endParaRPr lang="en-AU" dirty="0" smtClean="0"/>
          </a:p>
        </p:txBody>
      </p:sp>
      <p:sp>
        <p:nvSpPr>
          <p:cNvPr id="4" name="Slide Number Placeholder 3"/>
          <p:cNvSpPr>
            <a:spLocks noGrp="1"/>
          </p:cNvSpPr>
          <p:nvPr>
            <p:ph type="sldNum" sz="quarter" idx="5"/>
          </p:nvPr>
        </p:nvSpPr>
        <p:spPr/>
        <p:txBody>
          <a:bodyPr/>
          <a:lstStyle/>
          <a:p>
            <a:pPr>
              <a:defRPr/>
            </a:pPr>
            <a:fld id="{46EE4BBD-3B03-458C-9CF0-1A7B08CC0733}" type="slidenum">
              <a:rPr lang="en-AU">
                <a:solidFill>
                  <a:prstClr val="black"/>
                </a:solidFill>
              </a:rPr>
              <a:pPr>
                <a:defRPr/>
              </a:pPr>
              <a:t>8</a:t>
            </a:fld>
            <a:endParaRPr lang="en-AU">
              <a:solidFill>
                <a:prstClr val="black"/>
              </a:solidFill>
            </a:endParaRPr>
          </a:p>
        </p:txBody>
      </p:sp>
    </p:spTree>
    <p:extLst>
      <p:ext uri="{BB962C8B-B14F-4D97-AF65-F5344CB8AC3E}">
        <p14:creationId xmlns:p14="http://schemas.microsoft.com/office/powerpoint/2010/main" val="3202282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xfrm>
            <a:off x="735013" y="744538"/>
            <a:ext cx="5327650" cy="3722687"/>
          </a:xfrm>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dirty="0" smtClean="0"/>
              <a:t>GA6 “Global Atmosphere 6” includes many improvements over that used in ACCESS1.3 which was approx GA1, notably a new dynamical core “ENDGAME”.</a:t>
            </a:r>
          </a:p>
        </p:txBody>
      </p:sp>
      <p:sp>
        <p:nvSpPr>
          <p:cNvPr id="4" name="Slide Number Placeholder 3"/>
          <p:cNvSpPr>
            <a:spLocks noGrp="1"/>
          </p:cNvSpPr>
          <p:nvPr>
            <p:ph type="sldNum" sz="quarter" idx="5"/>
          </p:nvPr>
        </p:nvSpPr>
        <p:spPr/>
        <p:txBody>
          <a:bodyPr/>
          <a:lstStyle/>
          <a:p>
            <a:pPr>
              <a:defRPr/>
            </a:pPr>
            <a:fld id="{46EE4BBD-3B03-458C-9CF0-1A7B08CC0733}" type="slidenum">
              <a:rPr lang="en-AU">
                <a:solidFill>
                  <a:prstClr val="black"/>
                </a:solidFill>
              </a:rPr>
              <a:pPr>
                <a:defRPr/>
              </a:pPr>
              <a:t>10</a:t>
            </a:fld>
            <a:endParaRPr lang="en-AU">
              <a:solidFill>
                <a:prstClr val="black"/>
              </a:solidFill>
            </a:endParaRPr>
          </a:p>
        </p:txBody>
      </p:sp>
    </p:spTree>
    <p:extLst>
      <p:ext uri="{BB962C8B-B14F-4D97-AF65-F5344CB8AC3E}">
        <p14:creationId xmlns:p14="http://schemas.microsoft.com/office/powerpoint/2010/main" val="2386881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744538"/>
            <a:ext cx="5327650" cy="3722687"/>
          </a:xfrm>
        </p:spPr>
      </p:sp>
      <p:sp>
        <p:nvSpPr>
          <p:cNvPr id="3" name="Notes Placeholder 2"/>
          <p:cNvSpPr>
            <a:spLocks noGrp="1"/>
          </p:cNvSpPr>
          <p:nvPr>
            <p:ph type="body" idx="1"/>
          </p:nvPr>
        </p:nvSpPr>
        <p:spPr/>
        <p:txBody>
          <a:bodyPr>
            <a:normAutofit/>
          </a:bodyPr>
          <a:lstStyle/>
          <a:p>
            <a:r>
              <a:rPr lang="en-AU" dirty="0" smtClean="0"/>
              <a:t>While ENSO</a:t>
            </a:r>
            <a:r>
              <a:rPr lang="en-AU" baseline="0" dirty="0" smtClean="0"/>
              <a:t> behaviour is comparable, that for the IOD is very different.</a:t>
            </a:r>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solidFill>
                  <a:prstClr val="black"/>
                </a:solidFill>
              </a:rPr>
              <a:pPr/>
              <a:t>12</a:t>
            </a:fld>
            <a:endParaRPr lang="en-AU">
              <a:solidFill>
                <a:prstClr val="black"/>
              </a:solidFill>
            </a:endParaRPr>
          </a:p>
        </p:txBody>
      </p:sp>
    </p:spTree>
    <p:extLst>
      <p:ext uri="{BB962C8B-B14F-4D97-AF65-F5344CB8AC3E}">
        <p14:creationId xmlns:p14="http://schemas.microsoft.com/office/powerpoint/2010/main" val="4212009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Collaborator logo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143" y="3303320"/>
            <a:ext cx="9615604" cy="1142500"/>
          </a:xfrm>
        </p:spPr>
        <p:txBody>
          <a:bodyPr anchor="b" anchorCtr="0">
            <a:normAutofit/>
          </a:bodyPr>
          <a:lstStyle>
            <a:lvl1pPr algn="l">
              <a:defRPr sz="4800">
                <a:solidFill>
                  <a:schemeClr val="bg1"/>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391143" y="4503451"/>
            <a:ext cx="9624934" cy="380876"/>
          </a:xfrm>
        </p:spPr>
        <p:txBody>
          <a:bodyPr>
            <a:normAutofit/>
          </a:bodyPr>
          <a:lstStyle>
            <a:lvl1pPr marL="0" indent="0" algn="l">
              <a:buNone/>
              <a:defRPr sz="2400" b="1">
                <a:solidFill>
                  <a:schemeClr val="bg1"/>
                </a:solidFill>
              </a:defRPr>
            </a:lvl1pPr>
            <a:lvl2pPr marL="503584" indent="0" algn="ctr">
              <a:buNone/>
              <a:defRPr>
                <a:solidFill>
                  <a:schemeClr val="tx1">
                    <a:tint val="75000"/>
                  </a:schemeClr>
                </a:solidFill>
              </a:defRPr>
            </a:lvl2pPr>
            <a:lvl3pPr marL="1007173" indent="0" algn="ctr">
              <a:buNone/>
              <a:defRPr>
                <a:solidFill>
                  <a:schemeClr val="tx1">
                    <a:tint val="75000"/>
                  </a:schemeClr>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r>
              <a:rPr lang="en-US" smtClean="0"/>
              <a:t>Click to edit Master subtitle style</a:t>
            </a:r>
            <a:endParaRPr lang="en-AU" dirty="0"/>
          </a:p>
        </p:txBody>
      </p:sp>
      <p:grpSp>
        <p:nvGrpSpPr>
          <p:cNvPr id="7" name="Group 6"/>
          <p:cNvGrpSpPr/>
          <p:nvPr userDrawn="1"/>
        </p:nvGrpSpPr>
        <p:grpSpPr>
          <a:xfrm>
            <a:off x="1701" y="5818633"/>
            <a:ext cx="10414481" cy="1436251"/>
            <a:chOff x="1497" y="5500319"/>
            <a:chExt cx="9170984" cy="1357681"/>
          </a:xfrm>
        </p:grpSpPr>
        <p:sp>
          <p:nvSpPr>
            <p:cNvPr id="8" name="Rectangle 7"/>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1"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2"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pic>
          <p:nvPicPr>
            <p:cNvPr id="13"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14" name="Group 19"/>
            <p:cNvGrpSpPr/>
            <p:nvPr userDrawn="1"/>
          </p:nvGrpSpPr>
          <p:grpSpPr>
            <a:xfrm>
              <a:off x="360000" y="5807505"/>
              <a:ext cx="814388" cy="95250"/>
              <a:chOff x="3495675" y="5969000"/>
              <a:chExt cx="814388" cy="95250"/>
            </a:xfrm>
            <a:solidFill>
              <a:schemeClr val="accent1"/>
            </a:solidFill>
          </p:grpSpPr>
          <p:sp>
            <p:nvSpPr>
              <p:cNvPr id="15"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6"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7"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18"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19"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20"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21"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22"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23"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24"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25"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26"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27" name="Text Placeholder 14"/>
          <p:cNvSpPr>
            <a:spLocks noGrp="1"/>
          </p:cNvSpPr>
          <p:nvPr>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35207133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smtClean="0"/>
              <a:t>Presentation title  |  Presenter name</a:t>
            </a:r>
            <a:endParaRPr lang="en-AU"/>
          </a:p>
        </p:txBody>
      </p:sp>
      <p:sp>
        <p:nvSpPr>
          <p:cNvPr id="5"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426388506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46500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28282" y="290614"/>
            <a:ext cx="2336364" cy="619015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9194" y="290614"/>
            <a:ext cx="6836027" cy="619015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14373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a:lstStyle>
            <a:lvl2pPr marL="275939" indent="-274654">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3"/>
          </p:nvPr>
        </p:nvSpPr>
        <p:spPr>
          <a:xfrm>
            <a:off x="409225" y="285625"/>
            <a:ext cx="9607094" cy="945505"/>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2"/>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p:txBody>
      </p:sp>
      <p:sp>
        <p:nvSpPr>
          <p:cNvPr id="4" name="Footer Placeholder 4"/>
          <p:cNvSpPr>
            <a:spLocks noGrp="1"/>
          </p:cNvSpPr>
          <p:nvPr>
            <p:ph type="ftr" sz="quarter" idx="14"/>
          </p:nvPr>
        </p:nvSpPr>
        <p:spPr/>
        <p:txBody>
          <a:bodyPr/>
          <a:lstStyle>
            <a:lvl1pPr>
              <a:defRPr/>
            </a:lvl1pPr>
          </a:lstStyle>
          <a:p>
            <a:pPr>
              <a:defRPr/>
            </a:pPr>
            <a:r>
              <a:rPr lang="en-AU">
                <a:solidFill>
                  <a:prstClr val="black">
                    <a:tint val="75000"/>
                  </a:prstClr>
                </a:solidFill>
              </a:rPr>
              <a:t>The Centre for Australian Weather and Climate Research: A partnership between CSIRO and the Bureau of Meteorology  </a:t>
            </a:r>
            <a:endParaRPr lang="en-US">
              <a:solidFill>
                <a:prstClr val="black">
                  <a:tint val="75000"/>
                </a:prstClr>
              </a:solidFill>
            </a:endParaRPr>
          </a:p>
        </p:txBody>
      </p:sp>
    </p:spTree>
    <p:extLst>
      <p:ext uri="{BB962C8B-B14F-4D97-AF65-F5344CB8AC3E}">
        <p14:creationId xmlns:p14="http://schemas.microsoft.com/office/powerpoint/2010/main" val="7747981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31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11" name="Text Placeholder 10"/>
          <p:cNvSpPr>
            <a:spLocks noGrp="1"/>
          </p:cNvSpPr>
          <p:nvPr>
            <p:ph type="body" sz="quarter" idx="15"/>
          </p:nvPr>
        </p:nvSpPr>
        <p:spPr>
          <a:xfrm>
            <a:off x="409225" y="1350213"/>
            <a:ext cx="9606852" cy="4823148"/>
          </a:xfrm>
        </p:spPr>
        <p:txBody>
          <a:bodyPr>
            <a:noAutofit/>
          </a:bodyPr>
          <a:lstStyle>
            <a:lvl1pPr marL="413908" indent="-413908">
              <a:buFont typeface="+mj-lt"/>
              <a:buAutoNum type="arabicPeriod"/>
              <a:defRPr/>
            </a:lvl1pPr>
            <a:lvl2pPr marL="709560" indent="-295649">
              <a:defRPr/>
            </a:lvl2pPr>
            <a:lvl3pPr marL="709560" indent="-295649">
              <a:defRPr/>
            </a:lvl3pPr>
            <a:lvl4pPr marL="709560" indent="-295649">
              <a:defRPr/>
            </a:lvl4pPr>
            <a:lvl5pPr marL="709560" indent="-295649">
              <a:defRPr/>
            </a:lvl5pPr>
            <a:lvl6pPr marL="709560" indent="-295649">
              <a:defRPr/>
            </a:lvl6pPr>
            <a:lvl7pPr marL="709560" indent="-295649">
              <a:defRPr/>
            </a:lvl7pPr>
            <a:lvl8pPr marL="709560" indent="-295649">
              <a:defRPr/>
            </a:lvl8pPr>
            <a:lvl9pPr marL="709560" indent="-295649">
              <a:defRPr/>
            </a:lvl9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6"/>
          </p:nvPr>
        </p:nvSpPr>
        <p:spPr/>
        <p:txBody>
          <a:bodyPr/>
          <a:lstStyle>
            <a:lvl1pPr>
              <a:defRPr/>
            </a:lvl1pPr>
          </a:lstStyle>
          <a:p>
            <a:pPr>
              <a:defRPr/>
            </a:pPr>
            <a:r>
              <a:rPr lang="en-AU">
                <a:solidFill>
                  <a:prstClr val="black">
                    <a:tint val="75000"/>
                  </a:prstClr>
                </a:solidFill>
              </a:rPr>
              <a:t>The Centre for Australian Weather and Climate Research: A partnership between CSIRO and the Bureau of Meteorology  </a:t>
            </a:r>
            <a:endParaRPr lang="en-US">
              <a:solidFill>
                <a:prstClr val="black">
                  <a:tint val="75000"/>
                </a:prstClr>
              </a:solidFill>
            </a:endParaRPr>
          </a:p>
        </p:txBody>
      </p:sp>
    </p:spTree>
    <p:extLst>
      <p:ext uri="{BB962C8B-B14F-4D97-AF65-F5344CB8AC3E}">
        <p14:creationId xmlns:p14="http://schemas.microsoft.com/office/powerpoint/2010/main" val="2302668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3" name="Group 25"/>
          <p:cNvGrpSpPr/>
          <p:nvPr userDrawn="1"/>
        </p:nvGrpSpPr>
        <p:grpSpPr>
          <a:xfrm>
            <a:off x="1701" y="5818696"/>
            <a:ext cx="10414481" cy="1436251"/>
            <a:chOff x="1497" y="5500319"/>
            <a:chExt cx="9170984" cy="1357681"/>
          </a:xfrm>
        </p:grpSpPr>
        <p:sp>
          <p:nvSpPr>
            <p:cNvPr id="2" name="Rectangle 1"/>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1062" fontAlgn="base">
                <a:spcBef>
                  <a:spcPct val="0"/>
                </a:spcBef>
                <a:spcAft>
                  <a:spcPct val="0"/>
                </a:spcAft>
              </a:pPr>
              <a:endParaRPr lang="en-AU" sz="1800" dirty="0">
                <a:solidFill>
                  <a:srgbClr val="FBFEFF"/>
                </a:solidFill>
              </a:endParaRPr>
            </a:p>
          </p:txBody>
        </p:sp>
        <p:sp>
          <p:nvSpPr>
            <p:cNvPr id="35"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pPr defTabSz="501062" fontAlgn="base">
                <a:spcBef>
                  <a:spcPct val="0"/>
                </a:spcBef>
                <a:spcAft>
                  <a:spcPct val="0"/>
                </a:spcAft>
              </a:pPr>
              <a:endParaRPr lang="en-AU" sz="1800" dirty="0">
                <a:solidFill>
                  <a:prstClr val="black"/>
                </a:solidFill>
                <a:latin typeface="Arial" charset="0"/>
              </a:endParaRPr>
            </a:p>
          </p:txBody>
        </p:sp>
        <p:sp>
          <p:nvSpPr>
            <p:cNvPr id="36"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501062" fontAlgn="base">
                <a:spcBef>
                  <a:spcPct val="0"/>
                </a:spcBef>
                <a:spcAft>
                  <a:spcPct val="0"/>
                </a:spcAft>
              </a:pPr>
              <a:endParaRPr lang="en-AU" sz="1800" dirty="0">
                <a:solidFill>
                  <a:prstClr val="black"/>
                </a:solidFill>
                <a:latin typeface="Arial" charset="0"/>
              </a:endParaRPr>
            </a:p>
          </p:txBody>
        </p:sp>
        <p:sp>
          <p:nvSpPr>
            <p:cNvPr id="37"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defTabSz="501062" fontAlgn="base">
                <a:spcBef>
                  <a:spcPct val="0"/>
                </a:spcBef>
                <a:spcAft>
                  <a:spcPct val="0"/>
                </a:spcAft>
              </a:pPr>
              <a:endParaRPr lang="en-AU" sz="1800" dirty="0">
                <a:solidFill>
                  <a:prstClr val="black"/>
                </a:solidFill>
                <a:latin typeface="Arial" charset="0"/>
              </a:endParaRPr>
            </a:p>
          </p:txBody>
        </p:sp>
        <p:sp>
          <p:nvSpPr>
            <p:cNvPr id="38"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501062" fontAlgn="base">
                <a:spcBef>
                  <a:spcPct val="0"/>
                </a:spcBef>
                <a:spcAft>
                  <a:spcPct val="0"/>
                </a:spcAft>
              </a:pPr>
              <a:endParaRPr lang="en-AU" sz="1800" dirty="0">
                <a:solidFill>
                  <a:prstClr val="black"/>
                </a:solidFill>
                <a:latin typeface="Arial" charset="0"/>
              </a:endParaRPr>
            </a:p>
          </p:txBody>
        </p:sp>
        <p:pic>
          <p:nvPicPr>
            <p:cNvPr id="10"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 name="Group 19"/>
            <p:cNvGrpSpPr/>
            <p:nvPr userDrawn="1"/>
          </p:nvGrpSpPr>
          <p:grpSpPr>
            <a:xfrm>
              <a:off x="360000" y="5807505"/>
              <a:ext cx="814388" cy="95250"/>
              <a:chOff x="3495675" y="5969000"/>
              <a:chExt cx="814388" cy="95250"/>
            </a:xfrm>
            <a:solidFill>
              <a:schemeClr val="accent1"/>
            </a:solidFill>
          </p:grpSpPr>
          <p:sp>
            <p:nvSpPr>
              <p:cNvPr id="1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6" name="Oval 29"/>
              <p:cNvSpPr>
                <a:spLocks noChangeArrowheads="1"/>
              </p:cNvSpPr>
              <p:nvPr/>
            </p:nvSpPr>
            <p:spPr bwMode="auto">
              <a:xfrm>
                <a:off x="3819525"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2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2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2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23" name="Oval 35"/>
              <p:cNvSpPr>
                <a:spLocks noChangeArrowheads="1"/>
              </p:cNvSpPr>
              <p:nvPr/>
            </p:nvSpPr>
            <p:spPr bwMode="auto">
              <a:xfrm>
                <a:off x="4141788"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2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2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grpSp>
      <p:sp>
        <p:nvSpPr>
          <p:cNvPr id="9" name="Text Placeholder 8"/>
          <p:cNvSpPr>
            <a:spLocks noGrp="1"/>
          </p:cNvSpPr>
          <p:nvPr userDrawn="1">
            <p:ph type="body" sz="quarter" idx="13"/>
          </p:nvPr>
        </p:nvSpPr>
        <p:spPr>
          <a:xfrm>
            <a:off x="408889" y="4514700"/>
            <a:ext cx="9134533" cy="334486"/>
          </a:xfrm>
        </p:spPr>
        <p:txBody>
          <a:bodyPr>
            <a:noAutofit/>
          </a:bodyPr>
          <a:lstStyle>
            <a:lvl1pPr marL="0" indent="0">
              <a:lnSpc>
                <a:spcPct val="90000"/>
              </a:lnSpc>
              <a:spcBef>
                <a:spcPts val="0"/>
              </a:spcBef>
              <a:spcAft>
                <a:spcPts val="0"/>
              </a:spcAft>
              <a:buNone/>
              <a:defRPr sz="2400" b="1" baseline="0">
                <a:solidFill>
                  <a:schemeClr val="bg1"/>
                </a:solidFill>
              </a:defRPr>
            </a:lvl1pPr>
            <a:lvl2pPr marL="0" indent="0">
              <a:spcBef>
                <a:spcPts val="0"/>
              </a:spcBef>
              <a:spcAft>
                <a:spcPts val="1562"/>
              </a:spcAft>
              <a:buNone/>
              <a:defRPr sz="4800" b="1">
                <a:solidFill>
                  <a:schemeClr val="bg1"/>
                </a:solidFill>
              </a:defRPr>
            </a:lvl2pPr>
            <a:lvl3pPr marL="0" indent="0">
              <a:lnSpc>
                <a:spcPct val="85000"/>
              </a:lnSpc>
              <a:spcBef>
                <a:spcPts val="0"/>
              </a:spcBef>
              <a:spcAft>
                <a:spcPts val="0"/>
              </a:spcAft>
              <a:buFontTx/>
              <a:buNone/>
              <a:defRPr sz="4800" b="1">
                <a:solidFill>
                  <a:schemeClr val="bg1"/>
                </a:solidFill>
              </a:defRPr>
            </a:lvl3pPr>
            <a:lvl4pPr marL="0" indent="0">
              <a:spcBef>
                <a:spcPts val="0"/>
              </a:spcBef>
              <a:spcAft>
                <a:spcPts val="0"/>
              </a:spcAft>
              <a:buNone/>
              <a:defRPr sz="4800" b="1">
                <a:solidFill>
                  <a:schemeClr val="bg1"/>
                </a:solidFill>
              </a:defRPr>
            </a:lvl4pPr>
            <a:lvl5pPr marL="0" indent="0">
              <a:lnSpc>
                <a:spcPct val="85000"/>
              </a:lnSpc>
              <a:spcBef>
                <a:spcPts val="0"/>
              </a:spcBef>
              <a:spcAft>
                <a:spcPts val="0"/>
              </a:spcAft>
              <a:buFontTx/>
              <a:buNone/>
              <a:defRPr sz="4800" b="1">
                <a:solidFill>
                  <a:schemeClr val="bg1"/>
                </a:solidFill>
              </a:defRPr>
            </a:lvl5pPr>
            <a:lvl6pPr marL="0" indent="0">
              <a:lnSpc>
                <a:spcPct val="85000"/>
              </a:lnSpc>
              <a:spcBef>
                <a:spcPts val="0"/>
              </a:spcBef>
              <a:buFontTx/>
              <a:buNone/>
              <a:defRPr sz="4800" b="1">
                <a:solidFill>
                  <a:schemeClr val="bg1"/>
                </a:solidFill>
              </a:defRPr>
            </a:lvl6pPr>
            <a:lvl7pPr marL="0" indent="0">
              <a:lnSpc>
                <a:spcPct val="85000"/>
              </a:lnSpc>
              <a:spcBef>
                <a:spcPts val="0"/>
              </a:spcBef>
              <a:buFontTx/>
              <a:buNone/>
              <a:defRPr sz="4800" b="1">
                <a:solidFill>
                  <a:schemeClr val="bg1"/>
                </a:solidFill>
              </a:defRPr>
            </a:lvl7pPr>
            <a:lvl8pPr marL="0" indent="0">
              <a:lnSpc>
                <a:spcPct val="85000"/>
              </a:lnSpc>
              <a:spcBef>
                <a:spcPts val="0"/>
              </a:spcBef>
              <a:buFontTx/>
              <a:buNone/>
              <a:defRPr sz="4800" b="1">
                <a:solidFill>
                  <a:schemeClr val="bg1"/>
                </a:solidFill>
              </a:defRPr>
            </a:lvl8pPr>
            <a:lvl9pPr marL="0" indent="0">
              <a:lnSpc>
                <a:spcPct val="85000"/>
              </a:lnSpc>
              <a:spcBef>
                <a:spcPts val="0"/>
              </a:spcBef>
              <a:buFontTx/>
              <a:buNone/>
              <a:defRPr sz="4800" b="1">
                <a:solidFill>
                  <a:schemeClr val="bg1"/>
                </a:solidFill>
              </a:defRPr>
            </a:lvl9pPr>
          </a:lstStyle>
          <a:p>
            <a:pPr lvl="0"/>
            <a:r>
              <a:rPr lang="en-US" smtClean="0"/>
              <a:t>Click to edit Master text styles</a:t>
            </a:r>
          </a:p>
        </p:txBody>
      </p:sp>
      <p:sp>
        <p:nvSpPr>
          <p:cNvPr id="15" name="Text Placeholder 14"/>
          <p:cNvSpPr>
            <a:spLocks noGrp="1"/>
          </p:cNvSpPr>
          <p:nvPr userDrawn="1">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
        <p:nvSpPr>
          <p:cNvPr id="17" name="Title 15"/>
          <p:cNvSpPr>
            <a:spLocks noGrp="1"/>
          </p:cNvSpPr>
          <p:nvPr userDrawn="1">
            <p:ph type="title"/>
          </p:nvPr>
        </p:nvSpPr>
        <p:spPr>
          <a:xfrm>
            <a:off x="408889" y="3303320"/>
            <a:ext cx="9134533" cy="1142500"/>
          </a:xfrm>
          <a:prstGeom prst="rect">
            <a:avLst/>
          </a:prstGeom>
        </p:spPr>
        <p:txBody>
          <a:bodyPr anchor="b">
            <a:noAutofit/>
          </a:bodyPr>
          <a:lstStyle>
            <a:lvl1pPr>
              <a:lnSpc>
                <a:spcPct val="85000"/>
              </a:lnSpc>
              <a:defRPr sz="4800">
                <a:solidFill>
                  <a:schemeClr val="bg1"/>
                </a:solidFill>
              </a:defRPr>
            </a:lvl1pPr>
          </a:lstStyle>
          <a:p>
            <a:r>
              <a:rPr lang="en-US" smtClean="0"/>
              <a:t>Click to edit Master title style</a:t>
            </a:r>
            <a:endParaRPr lang="en-AU" dirty="0" smtClean="0"/>
          </a:p>
        </p:txBody>
      </p:sp>
    </p:spTree>
    <p:extLst>
      <p:ext uri="{BB962C8B-B14F-4D97-AF65-F5344CB8AC3E}">
        <p14:creationId xmlns:p14="http://schemas.microsoft.com/office/powerpoint/2010/main" val="35985730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 Collaborator logos">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08812" y="3304550"/>
            <a:ext cx="9132872" cy="1142500"/>
          </a:xfrm>
          <a:prstGeom prst="rect">
            <a:avLst/>
          </a:prstGeom>
        </p:spPr>
        <p:txBody>
          <a:bodyPr rtlCol="0" anchor="b">
            <a:noAutofit/>
          </a:bodyPr>
          <a:lstStyle>
            <a:lvl1pPr algn="l" defTabSz="501062" rtl="0" eaLnBrk="1" latinLnBrk="0" hangingPunct="1">
              <a:lnSpc>
                <a:spcPct val="85000"/>
              </a:lnSpc>
              <a:spcBef>
                <a:spcPct val="0"/>
              </a:spcBef>
              <a:buNone/>
              <a:defRPr lang="en-AU" sz="4800" b="1" kern="1200" dirty="0" smtClean="0">
                <a:solidFill>
                  <a:schemeClr val="bg1"/>
                </a:solidFill>
                <a:latin typeface="+mj-lt"/>
                <a:ea typeface="+mj-ea"/>
                <a:cs typeface="+mj-cs"/>
              </a:defRPr>
            </a:lvl1pPr>
          </a:lstStyle>
          <a:p>
            <a:r>
              <a:rPr lang="en-US" smtClean="0"/>
              <a:t>Click to edit Master title style</a:t>
            </a:r>
            <a:endParaRPr lang="en-AU" dirty="0"/>
          </a:p>
        </p:txBody>
      </p:sp>
      <p:sp>
        <p:nvSpPr>
          <p:cNvPr id="11" name="Text Placeholder 8"/>
          <p:cNvSpPr>
            <a:spLocks noGrp="1"/>
          </p:cNvSpPr>
          <p:nvPr>
            <p:ph type="body" sz="quarter" idx="13"/>
          </p:nvPr>
        </p:nvSpPr>
        <p:spPr>
          <a:xfrm>
            <a:off x="408889" y="4515930"/>
            <a:ext cx="9134533" cy="334486"/>
          </a:xfrm>
        </p:spPr>
        <p:txBody>
          <a:bodyPr>
            <a:noAutofit/>
          </a:bodyPr>
          <a:lstStyle>
            <a:lvl1pPr marL="0" indent="0">
              <a:lnSpc>
                <a:spcPct val="90000"/>
              </a:lnSpc>
              <a:spcBef>
                <a:spcPts val="0"/>
              </a:spcBef>
              <a:spcAft>
                <a:spcPts val="0"/>
              </a:spcAft>
              <a:buNone/>
              <a:defRPr sz="2400" b="1" baseline="0">
                <a:solidFill>
                  <a:schemeClr val="bg1"/>
                </a:solidFill>
              </a:defRPr>
            </a:lvl1pPr>
            <a:lvl2pPr marL="0" indent="0">
              <a:spcBef>
                <a:spcPts val="0"/>
              </a:spcBef>
              <a:spcAft>
                <a:spcPts val="1562"/>
              </a:spcAft>
              <a:buNone/>
              <a:defRPr sz="4800" b="1">
                <a:solidFill>
                  <a:schemeClr val="bg1"/>
                </a:solidFill>
              </a:defRPr>
            </a:lvl2pPr>
            <a:lvl3pPr marL="0" indent="0">
              <a:lnSpc>
                <a:spcPct val="85000"/>
              </a:lnSpc>
              <a:spcBef>
                <a:spcPts val="0"/>
              </a:spcBef>
              <a:spcAft>
                <a:spcPts val="0"/>
              </a:spcAft>
              <a:buFontTx/>
              <a:buNone/>
              <a:defRPr sz="4800" b="1">
                <a:solidFill>
                  <a:schemeClr val="bg1"/>
                </a:solidFill>
              </a:defRPr>
            </a:lvl3pPr>
            <a:lvl4pPr marL="0" indent="0">
              <a:spcBef>
                <a:spcPts val="0"/>
              </a:spcBef>
              <a:spcAft>
                <a:spcPts val="0"/>
              </a:spcAft>
              <a:buNone/>
              <a:defRPr sz="4800" b="1">
                <a:solidFill>
                  <a:schemeClr val="bg1"/>
                </a:solidFill>
              </a:defRPr>
            </a:lvl4pPr>
            <a:lvl5pPr marL="0" indent="0">
              <a:lnSpc>
                <a:spcPct val="85000"/>
              </a:lnSpc>
              <a:spcBef>
                <a:spcPts val="0"/>
              </a:spcBef>
              <a:spcAft>
                <a:spcPts val="0"/>
              </a:spcAft>
              <a:buFontTx/>
              <a:buNone/>
              <a:defRPr sz="4800" b="1">
                <a:solidFill>
                  <a:schemeClr val="bg1"/>
                </a:solidFill>
              </a:defRPr>
            </a:lvl5pPr>
            <a:lvl6pPr marL="0" indent="0">
              <a:lnSpc>
                <a:spcPct val="85000"/>
              </a:lnSpc>
              <a:spcBef>
                <a:spcPts val="0"/>
              </a:spcBef>
              <a:buFontTx/>
              <a:buNone/>
              <a:defRPr sz="4800" b="1">
                <a:solidFill>
                  <a:schemeClr val="bg1"/>
                </a:solidFill>
              </a:defRPr>
            </a:lvl6pPr>
            <a:lvl7pPr marL="0" indent="0">
              <a:lnSpc>
                <a:spcPct val="85000"/>
              </a:lnSpc>
              <a:spcBef>
                <a:spcPts val="0"/>
              </a:spcBef>
              <a:buFontTx/>
              <a:buNone/>
              <a:defRPr sz="4800" b="1">
                <a:solidFill>
                  <a:schemeClr val="bg1"/>
                </a:solidFill>
              </a:defRPr>
            </a:lvl7pPr>
            <a:lvl8pPr marL="0" indent="0">
              <a:lnSpc>
                <a:spcPct val="85000"/>
              </a:lnSpc>
              <a:spcBef>
                <a:spcPts val="0"/>
              </a:spcBef>
              <a:buFontTx/>
              <a:buNone/>
              <a:defRPr sz="4800" b="1">
                <a:solidFill>
                  <a:schemeClr val="bg1"/>
                </a:solidFill>
              </a:defRPr>
            </a:lvl8pPr>
            <a:lvl9pPr marL="0" indent="0">
              <a:lnSpc>
                <a:spcPct val="85000"/>
              </a:lnSpc>
              <a:spcBef>
                <a:spcPts val="0"/>
              </a:spcBef>
              <a:buFontTx/>
              <a:buNone/>
              <a:defRPr sz="4800" b="1">
                <a:solidFill>
                  <a:schemeClr val="bg1"/>
                </a:solidFill>
              </a:defRPr>
            </a:lvl9pPr>
          </a:lstStyle>
          <a:p>
            <a:pPr lvl="0"/>
            <a:r>
              <a:rPr lang="en-US" smtClean="0"/>
              <a:t>Click to edit Master text styles</a:t>
            </a:r>
          </a:p>
        </p:txBody>
      </p:sp>
      <p:grpSp>
        <p:nvGrpSpPr>
          <p:cNvPr id="2" name="Group 38"/>
          <p:cNvGrpSpPr/>
          <p:nvPr userDrawn="1"/>
        </p:nvGrpSpPr>
        <p:grpSpPr>
          <a:xfrm>
            <a:off x="-30647" y="377859"/>
            <a:ext cx="10446828" cy="6877016"/>
            <a:chOff x="-26988" y="357188"/>
            <a:chExt cx="9199469" cy="6500812"/>
          </a:xfrm>
        </p:grpSpPr>
        <p:grpSp>
          <p:nvGrpSpPr>
            <p:cNvPr id="3" name="Group 66"/>
            <p:cNvGrpSpPr>
              <a:grpSpLocks/>
            </p:cNvGrpSpPr>
            <p:nvPr userDrawn="1"/>
          </p:nvGrpSpPr>
          <p:grpSpPr bwMode="auto">
            <a:xfrm>
              <a:off x="-26988" y="357188"/>
              <a:ext cx="9178926" cy="2571750"/>
              <a:chOff x="-17463" y="357188"/>
              <a:chExt cx="9186863" cy="2571750"/>
            </a:xfrm>
          </p:grpSpPr>
          <p:sp>
            <p:nvSpPr>
              <p:cNvPr id="26"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27"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28"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29"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30"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31"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32"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33"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34"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35"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36"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37"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grpSp>
          <p:nvGrpSpPr>
            <p:cNvPr id="4" name="Group 37"/>
            <p:cNvGrpSpPr/>
            <p:nvPr userDrawn="1"/>
          </p:nvGrpSpPr>
          <p:grpSpPr>
            <a:xfrm>
              <a:off x="1497" y="5500319"/>
              <a:ext cx="9170984" cy="1357681"/>
              <a:chOff x="1497" y="5500319"/>
              <a:chExt cx="9170984" cy="1357681"/>
            </a:xfrm>
          </p:grpSpPr>
          <p:sp>
            <p:nvSpPr>
              <p:cNvPr id="79" name="Rectangle 78"/>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1062" fontAlgn="base">
                  <a:spcBef>
                    <a:spcPct val="0"/>
                  </a:spcBef>
                  <a:spcAft>
                    <a:spcPct val="0"/>
                  </a:spcAft>
                </a:pPr>
                <a:endParaRPr lang="en-AU" sz="1800" dirty="0">
                  <a:solidFill>
                    <a:srgbClr val="FBFEFF"/>
                  </a:solidFill>
                </a:endParaRPr>
              </a:p>
            </p:txBody>
          </p:sp>
          <p:grpSp>
            <p:nvGrpSpPr>
              <p:cNvPr id="5" name="Group 41"/>
              <p:cNvGrpSpPr/>
              <p:nvPr userDrawn="1"/>
            </p:nvGrpSpPr>
            <p:grpSpPr>
              <a:xfrm>
                <a:off x="1497" y="5500319"/>
                <a:ext cx="9170984" cy="996231"/>
                <a:chOff x="1497" y="5500319"/>
                <a:chExt cx="9170984" cy="996231"/>
              </a:xfrm>
            </p:grpSpPr>
            <p:sp>
              <p:nvSpPr>
                <p:cNvPr id="80"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pPr defTabSz="501062" fontAlgn="base">
                    <a:spcBef>
                      <a:spcPct val="0"/>
                    </a:spcBef>
                    <a:spcAft>
                      <a:spcPct val="0"/>
                    </a:spcAft>
                  </a:pPr>
                  <a:endParaRPr lang="en-AU" sz="1800" dirty="0">
                    <a:solidFill>
                      <a:prstClr val="black"/>
                    </a:solidFill>
                    <a:latin typeface="Arial" charset="0"/>
                  </a:endParaRPr>
                </a:p>
              </p:txBody>
            </p:sp>
            <p:sp>
              <p:nvSpPr>
                <p:cNvPr id="81"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501062" fontAlgn="base">
                    <a:spcBef>
                      <a:spcPct val="0"/>
                    </a:spcBef>
                    <a:spcAft>
                      <a:spcPct val="0"/>
                    </a:spcAft>
                  </a:pPr>
                  <a:endParaRPr lang="en-AU" sz="1800" dirty="0">
                    <a:solidFill>
                      <a:prstClr val="black"/>
                    </a:solidFill>
                    <a:latin typeface="Arial" charset="0"/>
                  </a:endParaRPr>
                </a:p>
              </p:txBody>
            </p:sp>
            <p:sp>
              <p:nvSpPr>
                <p:cNvPr id="82"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defTabSz="501062" fontAlgn="base">
                    <a:spcBef>
                      <a:spcPct val="0"/>
                    </a:spcBef>
                    <a:spcAft>
                      <a:spcPct val="0"/>
                    </a:spcAft>
                  </a:pPr>
                  <a:endParaRPr lang="en-AU" sz="1800" dirty="0">
                    <a:solidFill>
                      <a:prstClr val="black"/>
                    </a:solidFill>
                    <a:latin typeface="Arial" charset="0"/>
                  </a:endParaRPr>
                </a:p>
              </p:txBody>
            </p:sp>
            <p:sp>
              <p:nvSpPr>
                <p:cNvPr id="83"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501062" fontAlgn="base">
                    <a:spcBef>
                      <a:spcPct val="0"/>
                    </a:spcBef>
                    <a:spcAft>
                      <a:spcPct val="0"/>
                    </a:spcAft>
                  </a:pPr>
                  <a:endParaRPr lang="en-AU" sz="1800" dirty="0">
                    <a:solidFill>
                      <a:prstClr val="black"/>
                    </a:solidFill>
                    <a:latin typeface="Arial" charset="0"/>
                  </a:endParaRPr>
                </a:p>
              </p:txBody>
            </p:sp>
          </p:grpSp>
          <p:pic>
            <p:nvPicPr>
              <p:cNvPr id="8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6" name="Group 19"/>
              <p:cNvGrpSpPr/>
              <p:nvPr userDrawn="1"/>
            </p:nvGrpSpPr>
            <p:grpSpPr>
              <a:xfrm>
                <a:off x="360000" y="5807505"/>
                <a:ext cx="814388" cy="95250"/>
                <a:chOff x="3495675" y="5969000"/>
                <a:chExt cx="814388" cy="95250"/>
              </a:xfrm>
              <a:solidFill>
                <a:schemeClr val="accent1"/>
              </a:solidFill>
            </p:grpSpPr>
            <p:sp>
              <p:nvSpPr>
                <p:cNvPr id="4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4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4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47" name="Oval 29"/>
                <p:cNvSpPr>
                  <a:spLocks noChangeArrowheads="1"/>
                </p:cNvSpPr>
                <p:nvPr/>
              </p:nvSpPr>
              <p:spPr bwMode="auto">
                <a:xfrm>
                  <a:off x="3819525"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4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4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3" name="Oval 35"/>
                <p:cNvSpPr>
                  <a:spLocks noChangeArrowheads="1"/>
                </p:cNvSpPr>
                <p:nvPr/>
              </p:nvSpPr>
              <p:spPr bwMode="auto">
                <a:xfrm>
                  <a:off x="4141788"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grpSp>
      </p:grpSp>
      <p:sp>
        <p:nvSpPr>
          <p:cNvPr id="56" name="Text Placeholder 14"/>
          <p:cNvSpPr>
            <a:spLocks noGrp="1"/>
          </p:cNvSpPr>
          <p:nvPr>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16414545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08889" y="4514700"/>
            <a:ext cx="9134533" cy="334486"/>
          </a:xfrm>
        </p:spPr>
        <p:txBody>
          <a:bodyPr>
            <a:noAutofit/>
          </a:bodyPr>
          <a:lstStyle>
            <a:lvl1pPr marL="0" indent="0">
              <a:lnSpc>
                <a:spcPct val="90000"/>
              </a:lnSpc>
              <a:spcBef>
                <a:spcPts val="0"/>
              </a:spcBef>
              <a:spcAft>
                <a:spcPts val="0"/>
              </a:spcAft>
              <a:buNone/>
              <a:defRPr sz="2400" b="1" baseline="0">
                <a:solidFill>
                  <a:schemeClr val="bg1"/>
                </a:solidFill>
              </a:defRPr>
            </a:lvl1pPr>
            <a:lvl2pPr marL="0" indent="0">
              <a:spcBef>
                <a:spcPts val="0"/>
              </a:spcBef>
              <a:spcAft>
                <a:spcPts val="1562"/>
              </a:spcAft>
              <a:buNone/>
              <a:defRPr sz="4800" b="1">
                <a:solidFill>
                  <a:schemeClr val="bg1"/>
                </a:solidFill>
              </a:defRPr>
            </a:lvl2pPr>
            <a:lvl3pPr marL="0" indent="0">
              <a:lnSpc>
                <a:spcPct val="85000"/>
              </a:lnSpc>
              <a:spcBef>
                <a:spcPts val="0"/>
              </a:spcBef>
              <a:spcAft>
                <a:spcPts val="0"/>
              </a:spcAft>
              <a:buFontTx/>
              <a:buNone/>
              <a:defRPr sz="4800" b="1">
                <a:solidFill>
                  <a:schemeClr val="bg1"/>
                </a:solidFill>
              </a:defRPr>
            </a:lvl3pPr>
            <a:lvl4pPr marL="0" indent="0">
              <a:spcBef>
                <a:spcPts val="0"/>
              </a:spcBef>
              <a:spcAft>
                <a:spcPts val="0"/>
              </a:spcAft>
              <a:buNone/>
              <a:defRPr sz="4800" b="1">
                <a:solidFill>
                  <a:schemeClr val="bg1"/>
                </a:solidFill>
              </a:defRPr>
            </a:lvl4pPr>
            <a:lvl5pPr marL="0" indent="0">
              <a:lnSpc>
                <a:spcPct val="85000"/>
              </a:lnSpc>
              <a:spcBef>
                <a:spcPts val="0"/>
              </a:spcBef>
              <a:spcAft>
                <a:spcPts val="0"/>
              </a:spcAft>
              <a:buFontTx/>
              <a:buNone/>
              <a:defRPr sz="4800" b="1">
                <a:solidFill>
                  <a:schemeClr val="bg1"/>
                </a:solidFill>
              </a:defRPr>
            </a:lvl5pPr>
            <a:lvl6pPr marL="0" indent="0">
              <a:lnSpc>
                <a:spcPct val="85000"/>
              </a:lnSpc>
              <a:spcBef>
                <a:spcPts val="0"/>
              </a:spcBef>
              <a:buFontTx/>
              <a:buNone/>
              <a:defRPr sz="4800" b="1">
                <a:solidFill>
                  <a:schemeClr val="bg1"/>
                </a:solidFill>
              </a:defRPr>
            </a:lvl6pPr>
            <a:lvl7pPr marL="0" indent="0">
              <a:lnSpc>
                <a:spcPct val="85000"/>
              </a:lnSpc>
              <a:spcBef>
                <a:spcPts val="0"/>
              </a:spcBef>
              <a:buFontTx/>
              <a:buNone/>
              <a:defRPr sz="4800" b="1">
                <a:solidFill>
                  <a:schemeClr val="bg1"/>
                </a:solidFill>
              </a:defRPr>
            </a:lvl7pPr>
            <a:lvl8pPr marL="0" indent="0">
              <a:lnSpc>
                <a:spcPct val="85000"/>
              </a:lnSpc>
              <a:spcBef>
                <a:spcPts val="0"/>
              </a:spcBef>
              <a:buFontTx/>
              <a:buNone/>
              <a:defRPr sz="4800" b="1">
                <a:solidFill>
                  <a:schemeClr val="bg1"/>
                </a:solidFill>
              </a:defRPr>
            </a:lvl8pPr>
            <a:lvl9pPr marL="0" indent="0">
              <a:lnSpc>
                <a:spcPct val="85000"/>
              </a:lnSpc>
              <a:spcBef>
                <a:spcPts val="0"/>
              </a:spcBef>
              <a:buFontTx/>
              <a:buNone/>
              <a:defRPr sz="4800" b="1">
                <a:solidFill>
                  <a:schemeClr val="bg1"/>
                </a:solidFill>
              </a:defRPr>
            </a:lvl9pPr>
          </a:lstStyle>
          <a:p>
            <a:pPr lvl="0"/>
            <a:r>
              <a:rPr lang="en-US" smtClean="0"/>
              <a:t>Click to edit Master text styles</a:t>
            </a:r>
          </a:p>
        </p:txBody>
      </p:sp>
      <p:sp>
        <p:nvSpPr>
          <p:cNvPr id="17" name="Title 15"/>
          <p:cNvSpPr>
            <a:spLocks noGrp="1"/>
          </p:cNvSpPr>
          <p:nvPr>
            <p:ph type="title"/>
          </p:nvPr>
        </p:nvSpPr>
        <p:spPr>
          <a:xfrm>
            <a:off x="408889" y="3303320"/>
            <a:ext cx="9134533" cy="1142500"/>
          </a:xfrm>
          <a:prstGeom prst="rect">
            <a:avLst/>
          </a:prstGeom>
        </p:spPr>
        <p:txBody>
          <a:bodyPr anchor="b">
            <a:noAutofit/>
          </a:bodyPr>
          <a:lstStyle>
            <a:lvl1pPr>
              <a:lnSpc>
                <a:spcPct val="85000"/>
              </a:lnSpc>
              <a:defRPr sz="4800">
                <a:solidFill>
                  <a:schemeClr val="bg1"/>
                </a:solidFill>
              </a:defRPr>
            </a:lvl1pPr>
          </a:lstStyle>
          <a:p>
            <a:r>
              <a:rPr lang="en-US" smtClean="0"/>
              <a:t>Click to edit Master title style</a:t>
            </a:r>
            <a:endParaRPr lang="en-AU" dirty="0" smtClean="0"/>
          </a:p>
        </p:txBody>
      </p:sp>
      <p:grpSp>
        <p:nvGrpSpPr>
          <p:cNvPr id="2" name="Group 25"/>
          <p:cNvGrpSpPr/>
          <p:nvPr userDrawn="1"/>
        </p:nvGrpSpPr>
        <p:grpSpPr>
          <a:xfrm>
            <a:off x="692" y="5818624"/>
            <a:ext cx="10410880" cy="1054644"/>
            <a:chOff x="608" y="5500319"/>
            <a:chExt cx="9167813" cy="996950"/>
          </a:xfrm>
        </p:grpSpPr>
        <p:grpSp>
          <p:nvGrpSpPr>
            <p:cNvPr id="3" name="Group 22"/>
            <p:cNvGrpSpPr>
              <a:grpSpLocks/>
            </p:cNvGrpSpPr>
            <p:nvPr userDrawn="1"/>
          </p:nvGrpSpPr>
          <p:grpSpPr bwMode="auto">
            <a:xfrm>
              <a:off x="608" y="5500319"/>
              <a:ext cx="9167813" cy="996950"/>
              <a:chOff x="-7938" y="5668963"/>
              <a:chExt cx="9167813" cy="996950"/>
            </a:xfrm>
          </p:grpSpPr>
          <p:sp>
            <p:nvSpPr>
              <p:cNvPr id="25"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45"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46"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pic>
          <p:nvPicPr>
            <p:cNvPr id="23"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 name="Group 19"/>
            <p:cNvGrpSpPr/>
            <p:nvPr userDrawn="1"/>
          </p:nvGrpSpPr>
          <p:grpSpPr>
            <a:xfrm>
              <a:off x="360000" y="5807505"/>
              <a:ext cx="814388" cy="95250"/>
              <a:chOff x="3495675" y="5969000"/>
              <a:chExt cx="814388" cy="95250"/>
            </a:xfrm>
            <a:solidFill>
              <a:schemeClr val="accent1"/>
            </a:solidFill>
          </p:grpSpPr>
          <p:sp>
            <p:nvSpPr>
              <p:cNvPr id="53"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4"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5"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6" name="Oval 29"/>
              <p:cNvSpPr>
                <a:spLocks noChangeArrowheads="1"/>
              </p:cNvSpPr>
              <p:nvPr/>
            </p:nvSpPr>
            <p:spPr bwMode="auto">
              <a:xfrm>
                <a:off x="3819525"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7"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8"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9"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0"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1"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2" name="Oval 35"/>
              <p:cNvSpPr>
                <a:spLocks noChangeArrowheads="1"/>
              </p:cNvSpPr>
              <p:nvPr/>
            </p:nvSpPr>
            <p:spPr bwMode="auto">
              <a:xfrm>
                <a:off x="4141788"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3"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4"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grpSp>
      <p:sp>
        <p:nvSpPr>
          <p:cNvPr id="65" name="Text Placeholder 14"/>
          <p:cNvSpPr>
            <a:spLocks noGrp="1"/>
          </p:cNvSpPr>
          <p:nvPr>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372304285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08812" y="3303320"/>
            <a:ext cx="9132872" cy="1142500"/>
          </a:xfrm>
          <a:prstGeom prst="rect">
            <a:avLst/>
          </a:prstGeom>
        </p:spPr>
        <p:txBody>
          <a:bodyPr rtlCol="0" anchor="b">
            <a:noAutofit/>
          </a:bodyPr>
          <a:lstStyle>
            <a:lvl1pPr algn="l" defTabSz="501062" rtl="0" eaLnBrk="1" latinLnBrk="0" hangingPunct="1">
              <a:lnSpc>
                <a:spcPct val="85000"/>
              </a:lnSpc>
              <a:spcBef>
                <a:spcPct val="0"/>
              </a:spcBef>
              <a:buNone/>
              <a:defRPr lang="en-AU" sz="4800" b="1" kern="1200" dirty="0" smtClean="0">
                <a:solidFill>
                  <a:schemeClr val="bg1"/>
                </a:solidFill>
                <a:latin typeface="+mj-lt"/>
                <a:ea typeface="+mj-ea"/>
                <a:cs typeface="+mj-cs"/>
              </a:defRPr>
            </a:lvl1pPr>
          </a:lstStyle>
          <a:p>
            <a:r>
              <a:rPr lang="en-US" smtClean="0"/>
              <a:t>Click to edit Master title style</a:t>
            </a:r>
            <a:endParaRPr lang="en-AU" dirty="0"/>
          </a:p>
        </p:txBody>
      </p:sp>
      <p:sp>
        <p:nvSpPr>
          <p:cNvPr id="11" name="Text Placeholder 8"/>
          <p:cNvSpPr>
            <a:spLocks noGrp="1"/>
          </p:cNvSpPr>
          <p:nvPr>
            <p:ph type="body" sz="quarter" idx="13"/>
          </p:nvPr>
        </p:nvSpPr>
        <p:spPr>
          <a:xfrm>
            <a:off x="408889" y="4514700"/>
            <a:ext cx="9134533" cy="334486"/>
          </a:xfrm>
        </p:spPr>
        <p:txBody>
          <a:bodyPr>
            <a:noAutofit/>
          </a:bodyPr>
          <a:lstStyle>
            <a:lvl1pPr marL="0" indent="0">
              <a:lnSpc>
                <a:spcPct val="90000"/>
              </a:lnSpc>
              <a:spcBef>
                <a:spcPts val="0"/>
              </a:spcBef>
              <a:spcAft>
                <a:spcPts val="0"/>
              </a:spcAft>
              <a:buNone/>
              <a:defRPr sz="2400" b="1" baseline="0">
                <a:solidFill>
                  <a:schemeClr val="bg1"/>
                </a:solidFill>
              </a:defRPr>
            </a:lvl1pPr>
            <a:lvl2pPr marL="0" indent="0">
              <a:spcBef>
                <a:spcPts val="0"/>
              </a:spcBef>
              <a:spcAft>
                <a:spcPts val="1562"/>
              </a:spcAft>
              <a:buNone/>
              <a:defRPr sz="4800" b="1">
                <a:solidFill>
                  <a:schemeClr val="bg1"/>
                </a:solidFill>
              </a:defRPr>
            </a:lvl2pPr>
            <a:lvl3pPr marL="0" indent="0">
              <a:lnSpc>
                <a:spcPct val="85000"/>
              </a:lnSpc>
              <a:spcBef>
                <a:spcPts val="0"/>
              </a:spcBef>
              <a:spcAft>
                <a:spcPts val="0"/>
              </a:spcAft>
              <a:buFontTx/>
              <a:buNone/>
              <a:defRPr sz="4800" b="1">
                <a:solidFill>
                  <a:schemeClr val="bg1"/>
                </a:solidFill>
              </a:defRPr>
            </a:lvl3pPr>
            <a:lvl4pPr marL="0" indent="0">
              <a:spcBef>
                <a:spcPts val="0"/>
              </a:spcBef>
              <a:spcAft>
                <a:spcPts val="0"/>
              </a:spcAft>
              <a:buNone/>
              <a:defRPr sz="4800" b="1">
                <a:solidFill>
                  <a:schemeClr val="bg1"/>
                </a:solidFill>
              </a:defRPr>
            </a:lvl4pPr>
            <a:lvl5pPr marL="0" indent="0">
              <a:lnSpc>
                <a:spcPct val="85000"/>
              </a:lnSpc>
              <a:spcBef>
                <a:spcPts val="0"/>
              </a:spcBef>
              <a:spcAft>
                <a:spcPts val="0"/>
              </a:spcAft>
              <a:buFontTx/>
              <a:buNone/>
              <a:defRPr sz="4800" b="1">
                <a:solidFill>
                  <a:schemeClr val="bg1"/>
                </a:solidFill>
              </a:defRPr>
            </a:lvl5pPr>
            <a:lvl6pPr marL="0" indent="0">
              <a:lnSpc>
                <a:spcPct val="85000"/>
              </a:lnSpc>
              <a:spcBef>
                <a:spcPts val="0"/>
              </a:spcBef>
              <a:buFontTx/>
              <a:buNone/>
              <a:defRPr sz="4800" b="1">
                <a:solidFill>
                  <a:schemeClr val="bg1"/>
                </a:solidFill>
              </a:defRPr>
            </a:lvl6pPr>
            <a:lvl7pPr marL="0" indent="0">
              <a:lnSpc>
                <a:spcPct val="85000"/>
              </a:lnSpc>
              <a:spcBef>
                <a:spcPts val="0"/>
              </a:spcBef>
              <a:buFontTx/>
              <a:buNone/>
              <a:defRPr sz="4800" b="1">
                <a:solidFill>
                  <a:schemeClr val="bg1"/>
                </a:solidFill>
              </a:defRPr>
            </a:lvl7pPr>
            <a:lvl8pPr marL="0" indent="0">
              <a:lnSpc>
                <a:spcPct val="85000"/>
              </a:lnSpc>
              <a:spcBef>
                <a:spcPts val="0"/>
              </a:spcBef>
              <a:buFontTx/>
              <a:buNone/>
              <a:defRPr sz="4800" b="1">
                <a:solidFill>
                  <a:schemeClr val="bg1"/>
                </a:solidFill>
              </a:defRPr>
            </a:lvl8pPr>
            <a:lvl9pPr marL="0" indent="0">
              <a:lnSpc>
                <a:spcPct val="85000"/>
              </a:lnSpc>
              <a:spcBef>
                <a:spcPts val="0"/>
              </a:spcBef>
              <a:buFontTx/>
              <a:buNone/>
              <a:defRPr sz="4800" b="1">
                <a:solidFill>
                  <a:schemeClr val="bg1"/>
                </a:solidFill>
              </a:defRPr>
            </a:lvl9pPr>
          </a:lstStyle>
          <a:p>
            <a:pPr lvl="0"/>
            <a:r>
              <a:rPr lang="en-US" smtClean="0"/>
              <a:t>Click to edit Master text styles</a:t>
            </a:r>
          </a:p>
        </p:txBody>
      </p:sp>
      <p:sp>
        <p:nvSpPr>
          <p:cNvPr id="76" name="Text Placeholder 14"/>
          <p:cNvSpPr>
            <a:spLocks noGrp="1"/>
          </p:cNvSpPr>
          <p:nvPr>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grpSp>
        <p:nvGrpSpPr>
          <p:cNvPr id="2" name="Group 36"/>
          <p:cNvGrpSpPr/>
          <p:nvPr userDrawn="1"/>
        </p:nvGrpSpPr>
        <p:grpSpPr>
          <a:xfrm>
            <a:off x="-30647" y="377859"/>
            <a:ext cx="10442218" cy="6495410"/>
            <a:chOff x="-26988" y="357188"/>
            <a:chExt cx="9195409" cy="6140081"/>
          </a:xfrm>
        </p:grpSpPr>
        <p:grpSp>
          <p:nvGrpSpPr>
            <p:cNvPr id="3" name="Group 35"/>
            <p:cNvGrpSpPr/>
            <p:nvPr userDrawn="1"/>
          </p:nvGrpSpPr>
          <p:grpSpPr>
            <a:xfrm>
              <a:off x="608" y="5500319"/>
              <a:ext cx="9167813" cy="996950"/>
              <a:chOff x="608" y="5500319"/>
              <a:chExt cx="9167813" cy="996950"/>
            </a:xfrm>
          </p:grpSpPr>
          <p:grpSp>
            <p:nvGrpSpPr>
              <p:cNvPr id="4"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pic>
            <p:nvPicPr>
              <p:cNvPr id="62"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5" name="Group 19"/>
              <p:cNvGrpSpPr/>
              <p:nvPr userDrawn="1"/>
            </p:nvGrpSpPr>
            <p:grpSpPr>
              <a:xfrm>
                <a:off x="360000" y="5807505"/>
                <a:ext cx="814388" cy="95250"/>
                <a:chOff x="3495675" y="5969000"/>
                <a:chExt cx="814388" cy="95250"/>
              </a:xfrm>
              <a:solidFill>
                <a:schemeClr val="accent1"/>
              </a:solidFill>
            </p:grpSpPr>
            <p:sp>
              <p:nvSpPr>
                <p:cNvPr id="6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7" name="Oval 29"/>
                <p:cNvSpPr>
                  <a:spLocks noChangeArrowheads="1"/>
                </p:cNvSpPr>
                <p:nvPr/>
              </p:nvSpPr>
              <p:spPr bwMode="auto">
                <a:xfrm>
                  <a:off x="3819525"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7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7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7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73" name="Oval 35"/>
                <p:cNvSpPr>
                  <a:spLocks noChangeArrowheads="1"/>
                </p:cNvSpPr>
                <p:nvPr/>
              </p:nvSpPr>
              <p:spPr bwMode="auto">
                <a:xfrm>
                  <a:off x="4141788"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7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7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grpSp>
        <p:grpSp>
          <p:nvGrpSpPr>
            <p:cNvPr id="6" name="Group 66"/>
            <p:cNvGrpSpPr>
              <a:grpSpLocks/>
            </p:cNvGrpSpPr>
            <p:nvPr userDrawn="1"/>
          </p:nvGrpSpPr>
          <p:grpSpPr bwMode="auto">
            <a:xfrm>
              <a:off x="-26988" y="357188"/>
              <a:ext cx="9178926" cy="2571750"/>
              <a:chOff x="-17463" y="357188"/>
              <a:chExt cx="9186863" cy="2571750"/>
            </a:xfrm>
          </p:grpSpPr>
          <p:sp>
            <p:nvSpPr>
              <p:cNvPr id="96"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97"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98"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99"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0"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1"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2"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3"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4"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5"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6"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7"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grpSp>
    </p:spTree>
    <p:extLst>
      <p:ext uri="{BB962C8B-B14F-4D97-AF65-F5344CB8AC3E}">
        <p14:creationId xmlns:p14="http://schemas.microsoft.com/office/powerpoint/2010/main" val="38617899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31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11" name="Text Placeholder 10"/>
          <p:cNvSpPr>
            <a:spLocks noGrp="1"/>
          </p:cNvSpPr>
          <p:nvPr>
            <p:ph type="body" sz="quarter" idx="15"/>
          </p:nvPr>
        </p:nvSpPr>
        <p:spPr>
          <a:xfrm>
            <a:off x="409225" y="1350213"/>
            <a:ext cx="9606852" cy="4823148"/>
          </a:xfrm>
        </p:spPr>
        <p:txBody>
          <a:bodyPr>
            <a:noAutofit/>
          </a:bodyPr>
          <a:lstStyle>
            <a:lvl1pPr marL="414292" indent="-414292">
              <a:buFont typeface="+mj-lt"/>
              <a:buAutoNum type="arabicPeriod"/>
              <a:defRPr/>
            </a:lvl1pPr>
            <a:lvl2pPr marL="710215" indent="-295923">
              <a:defRPr/>
            </a:lvl2pPr>
            <a:lvl3pPr marL="710215" indent="-295923">
              <a:defRPr/>
            </a:lvl3pPr>
            <a:lvl4pPr marL="710215" indent="-295923">
              <a:defRPr/>
            </a:lvl4pPr>
            <a:lvl5pPr marL="710215" indent="-295923">
              <a:defRPr/>
            </a:lvl5pPr>
            <a:lvl6pPr marL="710215" indent="-295923">
              <a:defRPr/>
            </a:lvl6pPr>
            <a:lvl7pPr marL="710215" indent="-295923">
              <a:defRPr/>
            </a:lvl7pPr>
            <a:lvl8pPr marL="710215" indent="-295923">
              <a:defRPr/>
            </a:lvl8pPr>
            <a:lvl9pPr marL="710215" indent="-295923">
              <a:defRPr/>
            </a:lvl9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6"/>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12512821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a:lstStyle>
            <a:lvl2pPr marL="276195" indent="-274909">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3"/>
          </p:nvPr>
        </p:nvSpPr>
        <p:spPr>
          <a:xfrm>
            <a:off x="409225" y="285625"/>
            <a:ext cx="9607094" cy="945505"/>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2"/>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p:txBody>
      </p:sp>
      <p:sp>
        <p:nvSpPr>
          <p:cNvPr id="4"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414436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4" name="Footer Placeholder 3"/>
          <p:cNvSpPr>
            <a:spLocks noGrp="1"/>
          </p:cNvSpPr>
          <p:nvPr>
            <p:ph type="ftr" sz="quarter" idx="11"/>
          </p:nvPr>
        </p:nvSpPr>
        <p:spPr/>
        <p:txBody>
          <a:bodyPr/>
          <a:lstStyle/>
          <a:p>
            <a:r>
              <a:rPr lang="en-AU" smtClean="0"/>
              <a:t>Presentation title  |  Presenter name</a:t>
            </a:r>
            <a:endParaRPr lang="en-AU"/>
          </a:p>
        </p:txBody>
      </p:sp>
      <p:sp>
        <p:nvSpPr>
          <p:cNvPr id="5" name="Content Placeholder 2"/>
          <p:cNvSpPr>
            <a:spLocks noGrp="1"/>
          </p:cNvSpPr>
          <p:nvPr>
            <p:ph idx="1"/>
          </p:nvPr>
        </p:nvSpPr>
        <p:spPr>
          <a:xfrm>
            <a:off x="408813" y="1350213"/>
            <a:ext cx="9607094" cy="4823148"/>
          </a:xfrm>
        </p:spPr>
        <p:txBody>
          <a:bodyPr/>
          <a:lstStyle>
            <a:lvl1pPr>
              <a:lnSpc>
                <a:spcPct val="85000"/>
              </a:lnSpc>
              <a:spcAft>
                <a:spcPts val="0"/>
              </a:spcAft>
              <a:buFontTx/>
              <a:buNone/>
              <a:defRPr sz="4400" b="1">
                <a:solidFill>
                  <a:schemeClr val="accent1">
                    <a:lumMod val="75000"/>
                  </a:schemeClr>
                </a:solidFill>
              </a:defRPr>
            </a:lvl1pPr>
            <a:lvl2pPr marL="0" indent="0">
              <a:lnSpc>
                <a:spcPct val="85000"/>
              </a:lnSpc>
              <a:spcAft>
                <a:spcPts val="0"/>
              </a:spcAft>
              <a:buNone/>
              <a:defRPr sz="4400" b="1">
                <a:solidFill>
                  <a:schemeClr val="accent2"/>
                </a:solidFill>
              </a:defRPr>
            </a:lvl2pPr>
            <a:lvl3pPr marL="0" indent="0">
              <a:spcBef>
                <a:spcPts val="2425"/>
              </a:spcBef>
              <a:buNone/>
              <a:defRPr b="1">
                <a:solidFill>
                  <a:srgbClr val="00313C"/>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7"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3693824680"/>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a:lstStyle>
            <a:lvl2pPr marL="276195" indent="-274909">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baseline="0">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4098524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ntent - text or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9225" y="1350214"/>
            <a:ext cx="4701344" cy="4819287"/>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8" name="Picture Placeholder 7"/>
          <p:cNvSpPr>
            <a:spLocks noGrp="1"/>
          </p:cNvSpPr>
          <p:nvPr>
            <p:ph type="pic" sz="quarter" idx="15"/>
          </p:nvPr>
        </p:nvSpPr>
        <p:spPr>
          <a:xfrm>
            <a:off x="5314975" y="1350214"/>
            <a:ext cx="4701344" cy="4819287"/>
          </a:xfrm>
        </p:spPr>
        <p:txBody>
          <a:bodyPr rtlCol="0">
            <a:noAutofit/>
          </a:bodyPr>
          <a:lstStyle/>
          <a:p>
            <a:pPr lvl="0"/>
            <a:r>
              <a:rPr lang="en-US" noProof="0" smtClean="0"/>
              <a:t>Click icon to add picture</a:t>
            </a:r>
            <a:endParaRPr lang="en-AU" noProof="0" dirty="0"/>
          </a:p>
        </p:txBody>
      </p:sp>
      <p:sp>
        <p:nvSpPr>
          <p:cNvPr id="6" name="Footer Placeholder 4"/>
          <p:cNvSpPr>
            <a:spLocks noGrp="1"/>
          </p:cNvSpPr>
          <p:nvPr>
            <p:ph type="ftr" sz="quarter" idx="16"/>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33707566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w 2 pic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9225" y="1350214"/>
            <a:ext cx="4701344" cy="4819287"/>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5314975" y="1350213"/>
            <a:ext cx="4701344" cy="2381954"/>
          </a:xfrm>
        </p:spPr>
        <p:txBody>
          <a:bodyPr rtlCol="0">
            <a:noAutofit/>
          </a:bodyPr>
          <a:lstStyle/>
          <a:p>
            <a:pPr lvl="0"/>
            <a:r>
              <a:rPr lang="en-US" noProof="0" smtClean="0"/>
              <a:t>Click icon to add picture</a:t>
            </a:r>
            <a:endParaRPr lang="en-US" noProof="0" dirty="0"/>
          </a:p>
        </p:txBody>
      </p:sp>
      <p:sp>
        <p:nvSpPr>
          <p:cNvPr id="7" name="Picture Placeholder 5"/>
          <p:cNvSpPr>
            <a:spLocks noGrp="1"/>
          </p:cNvSpPr>
          <p:nvPr>
            <p:ph type="pic" sz="quarter" idx="15"/>
          </p:nvPr>
        </p:nvSpPr>
        <p:spPr>
          <a:xfrm>
            <a:off x="5314975" y="3922583"/>
            <a:ext cx="4701344" cy="2246917"/>
          </a:xfrm>
        </p:spPr>
        <p:txBody>
          <a:bodyPr rtlCol="0">
            <a:noAutofit/>
          </a:bodyPr>
          <a:lstStyle/>
          <a:p>
            <a:pPr lvl="0"/>
            <a:r>
              <a:rPr lang="en-US" noProof="0" smtClean="0"/>
              <a:t>Click icon to add picture</a:t>
            </a:r>
            <a:endParaRPr lang="en-US" noProof="0" dirty="0"/>
          </a:p>
        </p:txBody>
      </p:sp>
      <p:sp>
        <p:nvSpPr>
          <p:cNvPr id="9"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8" name="Footer Placeholder 4"/>
          <p:cNvSpPr>
            <a:spLocks noGrp="1"/>
          </p:cNvSpPr>
          <p:nvPr>
            <p:ph type="ftr" sz="quarter" idx="16"/>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4415263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9225" y="1350213"/>
            <a:ext cx="4701344" cy="571250"/>
          </a:xfrm>
        </p:spPr>
        <p:txBody>
          <a:bodyPr>
            <a:noAutofit/>
          </a:bodyPr>
          <a:lstStyle>
            <a:lvl1pPr marL="0" indent="0">
              <a:spcAft>
                <a:spcPts val="0"/>
              </a:spcAft>
              <a:buNone/>
              <a:defRPr sz="2200" b="1"/>
            </a:lvl1pPr>
            <a:lvl2pPr marL="501062" indent="0">
              <a:buNone/>
              <a:defRPr sz="2200" b="1"/>
            </a:lvl2pPr>
            <a:lvl3pPr marL="1002178" indent="0">
              <a:buNone/>
              <a:defRPr sz="2000" b="1"/>
            </a:lvl3pPr>
            <a:lvl4pPr marL="1503276" indent="0">
              <a:buNone/>
              <a:defRPr sz="1800" b="1"/>
            </a:lvl4pPr>
            <a:lvl5pPr marL="2004367" indent="0">
              <a:buNone/>
              <a:defRPr sz="1800" b="1"/>
            </a:lvl5pPr>
            <a:lvl6pPr marL="2505458" indent="0">
              <a:buNone/>
              <a:defRPr sz="1800" b="1"/>
            </a:lvl6pPr>
            <a:lvl7pPr marL="3006557" indent="0">
              <a:buNone/>
              <a:defRPr sz="1800" b="1"/>
            </a:lvl7pPr>
            <a:lvl8pPr marL="3507641" indent="0">
              <a:buNone/>
              <a:defRPr sz="1800" b="1"/>
            </a:lvl8pPr>
            <a:lvl9pPr marL="4008734"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5314975" y="1350213"/>
            <a:ext cx="4701344" cy="571250"/>
          </a:xfrm>
        </p:spPr>
        <p:txBody>
          <a:bodyPr>
            <a:noAutofit/>
          </a:bodyPr>
          <a:lstStyle>
            <a:lvl1pPr marL="0" indent="0">
              <a:spcAft>
                <a:spcPts val="0"/>
              </a:spcAft>
              <a:buNone/>
              <a:defRPr sz="2200" b="1"/>
            </a:lvl1pPr>
            <a:lvl2pPr marL="501062" indent="0">
              <a:buNone/>
              <a:defRPr sz="2200" b="1"/>
            </a:lvl2pPr>
            <a:lvl3pPr marL="1002178" indent="0">
              <a:buNone/>
              <a:defRPr sz="2000" b="1"/>
            </a:lvl3pPr>
            <a:lvl4pPr marL="1503276" indent="0">
              <a:buNone/>
              <a:defRPr sz="1800" b="1"/>
            </a:lvl4pPr>
            <a:lvl5pPr marL="2004367" indent="0">
              <a:buNone/>
              <a:defRPr sz="1800" b="1"/>
            </a:lvl5pPr>
            <a:lvl6pPr marL="2505458" indent="0">
              <a:buNone/>
              <a:defRPr sz="1800" b="1"/>
            </a:lvl6pPr>
            <a:lvl7pPr marL="3006557" indent="0">
              <a:buNone/>
              <a:defRPr sz="1800" b="1"/>
            </a:lvl7pPr>
            <a:lvl8pPr marL="3507641" indent="0">
              <a:buNone/>
              <a:defRPr sz="1800" b="1"/>
            </a:lvl8pPr>
            <a:lvl9pPr marL="4008734" indent="0">
              <a:buNone/>
              <a:defRPr sz="1800" b="1"/>
            </a:lvl9pPr>
          </a:lstStyle>
          <a:p>
            <a:pPr lvl="0"/>
            <a:r>
              <a:rPr lang="en-US" smtClean="0"/>
              <a:t>Click to edit Master text styles</a:t>
            </a:r>
          </a:p>
        </p:txBody>
      </p:sp>
      <p:sp>
        <p:nvSpPr>
          <p:cNvPr id="7"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12" name="Picture Placeholder 11"/>
          <p:cNvSpPr>
            <a:spLocks noGrp="1"/>
          </p:cNvSpPr>
          <p:nvPr>
            <p:ph type="pic" sz="quarter" idx="15"/>
          </p:nvPr>
        </p:nvSpPr>
        <p:spPr>
          <a:xfrm>
            <a:off x="409225" y="2045128"/>
            <a:ext cx="4701344" cy="4128233"/>
          </a:xfrm>
        </p:spPr>
        <p:txBody>
          <a:bodyPr rtlCol="0">
            <a:noAutofit/>
          </a:bodyPr>
          <a:lstStyle/>
          <a:p>
            <a:pPr lvl="0"/>
            <a:r>
              <a:rPr lang="en-US" noProof="0" smtClean="0"/>
              <a:t>Click icon to add picture</a:t>
            </a:r>
            <a:endParaRPr lang="en-AU" noProof="0" dirty="0"/>
          </a:p>
        </p:txBody>
      </p:sp>
      <p:sp>
        <p:nvSpPr>
          <p:cNvPr id="13" name="Picture Placeholder 11"/>
          <p:cNvSpPr>
            <a:spLocks noGrp="1"/>
          </p:cNvSpPr>
          <p:nvPr>
            <p:ph type="pic" sz="quarter" idx="16"/>
          </p:nvPr>
        </p:nvSpPr>
        <p:spPr>
          <a:xfrm>
            <a:off x="5314975" y="2045128"/>
            <a:ext cx="4701344" cy="4128233"/>
          </a:xfrm>
        </p:spPr>
        <p:txBody>
          <a:bodyPr rtlCol="0">
            <a:noAutofit/>
          </a:bodyPr>
          <a:lstStyle/>
          <a:p>
            <a:pPr lvl="0"/>
            <a:r>
              <a:rPr lang="en-US" noProof="0" smtClean="0"/>
              <a:t>Click icon to add picture</a:t>
            </a:r>
            <a:endParaRPr lang="en-AU" noProof="0" dirty="0"/>
          </a:p>
        </p:txBody>
      </p:sp>
      <p:sp>
        <p:nvSpPr>
          <p:cNvPr id="8" name="Footer Placeholder 4"/>
          <p:cNvSpPr>
            <a:spLocks noGrp="1"/>
          </p:cNvSpPr>
          <p:nvPr>
            <p:ph type="ftr" sz="quarter" idx="17"/>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3964699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9225" y="1347066"/>
            <a:ext cx="3066094" cy="571250"/>
          </a:xfrm>
        </p:spPr>
        <p:txBody>
          <a:bodyPr>
            <a:noAutofit/>
          </a:bodyPr>
          <a:lstStyle>
            <a:lvl1pPr marL="0" indent="0">
              <a:spcAft>
                <a:spcPts val="0"/>
              </a:spcAft>
              <a:buNone/>
              <a:defRPr sz="2200" b="1"/>
            </a:lvl1pPr>
            <a:lvl2pPr marL="501062" indent="0">
              <a:buNone/>
              <a:defRPr sz="2200" b="1"/>
            </a:lvl2pPr>
            <a:lvl3pPr marL="1002178" indent="0">
              <a:buNone/>
              <a:defRPr sz="2000" b="1"/>
            </a:lvl3pPr>
            <a:lvl4pPr marL="1503276" indent="0">
              <a:buNone/>
              <a:defRPr sz="1800" b="1"/>
            </a:lvl4pPr>
            <a:lvl5pPr marL="2004367" indent="0">
              <a:buNone/>
              <a:defRPr sz="1800" b="1"/>
            </a:lvl5pPr>
            <a:lvl6pPr marL="2505458" indent="0">
              <a:buNone/>
              <a:defRPr sz="1800" b="1"/>
            </a:lvl6pPr>
            <a:lvl7pPr marL="3006557" indent="0">
              <a:buNone/>
              <a:defRPr sz="1800" b="1"/>
            </a:lvl7pPr>
            <a:lvl8pPr marL="3507641" indent="0">
              <a:buNone/>
              <a:defRPr sz="1800" b="1"/>
            </a:lvl8pPr>
            <a:lvl9pPr marL="4008734"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3684394" y="1347066"/>
            <a:ext cx="3066094" cy="571250"/>
          </a:xfrm>
        </p:spPr>
        <p:txBody>
          <a:bodyPr>
            <a:noAutofit/>
          </a:bodyPr>
          <a:lstStyle>
            <a:lvl1pPr marL="0" indent="0">
              <a:spcAft>
                <a:spcPts val="0"/>
              </a:spcAft>
              <a:buNone/>
              <a:defRPr sz="2200" b="1"/>
            </a:lvl1pPr>
            <a:lvl2pPr marL="501062" indent="0">
              <a:buNone/>
              <a:defRPr sz="2200" b="1"/>
            </a:lvl2pPr>
            <a:lvl3pPr marL="1002178" indent="0">
              <a:buNone/>
              <a:defRPr sz="2000" b="1"/>
            </a:lvl3pPr>
            <a:lvl4pPr marL="1503276" indent="0">
              <a:buNone/>
              <a:defRPr sz="1800" b="1"/>
            </a:lvl4pPr>
            <a:lvl5pPr marL="2004367" indent="0">
              <a:buNone/>
              <a:defRPr sz="1800" b="1"/>
            </a:lvl5pPr>
            <a:lvl6pPr marL="2505458" indent="0">
              <a:buNone/>
              <a:defRPr sz="1800" b="1"/>
            </a:lvl6pPr>
            <a:lvl7pPr marL="3006557" indent="0">
              <a:buNone/>
              <a:defRPr sz="1800" b="1"/>
            </a:lvl7pPr>
            <a:lvl8pPr marL="3507641" indent="0">
              <a:buNone/>
              <a:defRPr sz="1800" b="1"/>
            </a:lvl8pPr>
            <a:lvl9pPr marL="4008734" indent="0">
              <a:buNone/>
              <a:defRPr sz="1800" b="1"/>
            </a:lvl9pPr>
          </a:lstStyle>
          <a:p>
            <a:pPr lvl="0"/>
            <a:r>
              <a:rPr lang="en-US" smtClean="0"/>
              <a:t>Click to edit Master text styles</a:t>
            </a:r>
          </a:p>
        </p:txBody>
      </p:sp>
      <p:sp>
        <p:nvSpPr>
          <p:cNvPr id="7" name="Text Placeholder 4"/>
          <p:cNvSpPr>
            <a:spLocks noGrp="1"/>
          </p:cNvSpPr>
          <p:nvPr>
            <p:ph type="body" sz="quarter" idx="14"/>
          </p:nvPr>
        </p:nvSpPr>
        <p:spPr>
          <a:xfrm>
            <a:off x="6959565" y="1347066"/>
            <a:ext cx="3066094" cy="571250"/>
          </a:xfrm>
        </p:spPr>
        <p:txBody>
          <a:bodyPr>
            <a:noAutofit/>
          </a:bodyPr>
          <a:lstStyle>
            <a:lvl1pPr marL="0" indent="0">
              <a:spcAft>
                <a:spcPts val="0"/>
              </a:spcAft>
              <a:buNone/>
              <a:defRPr sz="2200" b="1"/>
            </a:lvl1pPr>
            <a:lvl2pPr marL="501062" indent="0">
              <a:buNone/>
              <a:defRPr sz="2200" b="1"/>
            </a:lvl2pPr>
            <a:lvl3pPr marL="1002178" indent="0">
              <a:buNone/>
              <a:defRPr sz="2000" b="1"/>
            </a:lvl3pPr>
            <a:lvl4pPr marL="1503276" indent="0">
              <a:buNone/>
              <a:defRPr sz="1800" b="1"/>
            </a:lvl4pPr>
            <a:lvl5pPr marL="2004367" indent="0">
              <a:buNone/>
              <a:defRPr sz="1800" b="1"/>
            </a:lvl5pPr>
            <a:lvl6pPr marL="2505458" indent="0">
              <a:buNone/>
              <a:defRPr sz="1800" b="1"/>
            </a:lvl6pPr>
            <a:lvl7pPr marL="3006557" indent="0">
              <a:buNone/>
              <a:defRPr sz="1800" b="1"/>
            </a:lvl7pPr>
            <a:lvl8pPr marL="3507641" indent="0">
              <a:buNone/>
              <a:defRPr sz="1800" b="1"/>
            </a:lvl8pPr>
            <a:lvl9pPr marL="4008734" indent="0">
              <a:buNone/>
              <a:defRPr sz="1800" b="1"/>
            </a:lvl9pPr>
          </a:lstStyle>
          <a:p>
            <a:pPr lvl="0"/>
            <a:r>
              <a:rPr lang="en-US" smtClean="0"/>
              <a:t>Click to edit Master text styles</a:t>
            </a:r>
          </a:p>
        </p:txBody>
      </p:sp>
      <p:sp>
        <p:nvSpPr>
          <p:cNvPr id="9"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10" name="Picture Placeholder 11"/>
          <p:cNvSpPr>
            <a:spLocks noGrp="1"/>
          </p:cNvSpPr>
          <p:nvPr>
            <p:ph type="pic" sz="quarter" idx="17"/>
          </p:nvPr>
        </p:nvSpPr>
        <p:spPr>
          <a:xfrm>
            <a:off x="409225" y="2032567"/>
            <a:ext cx="3066094" cy="4140796"/>
          </a:xfrm>
        </p:spPr>
        <p:txBody>
          <a:bodyPr rtlCol="0">
            <a:noAutofit/>
          </a:bodyPr>
          <a:lstStyle/>
          <a:p>
            <a:pPr lvl="0"/>
            <a:r>
              <a:rPr lang="en-US" noProof="0" smtClean="0"/>
              <a:t>Click icon to add picture</a:t>
            </a:r>
            <a:endParaRPr lang="en-AU" noProof="0" dirty="0"/>
          </a:p>
        </p:txBody>
      </p:sp>
      <p:sp>
        <p:nvSpPr>
          <p:cNvPr id="12" name="Picture Placeholder 11"/>
          <p:cNvSpPr>
            <a:spLocks noGrp="1"/>
          </p:cNvSpPr>
          <p:nvPr>
            <p:ph type="pic" sz="quarter" idx="18"/>
          </p:nvPr>
        </p:nvSpPr>
        <p:spPr>
          <a:xfrm>
            <a:off x="3684394" y="2032567"/>
            <a:ext cx="3066094" cy="4140796"/>
          </a:xfrm>
        </p:spPr>
        <p:txBody>
          <a:bodyPr rtlCol="0">
            <a:noAutofit/>
          </a:bodyPr>
          <a:lstStyle/>
          <a:p>
            <a:pPr lvl="0"/>
            <a:r>
              <a:rPr lang="en-US" noProof="0" smtClean="0"/>
              <a:t>Click icon to add picture</a:t>
            </a:r>
            <a:endParaRPr lang="en-AU" noProof="0" dirty="0"/>
          </a:p>
        </p:txBody>
      </p:sp>
      <p:sp>
        <p:nvSpPr>
          <p:cNvPr id="13" name="Picture Placeholder 11"/>
          <p:cNvSpPr>
            <a:spLocks noGrp="1"/>
          </p:cNvSpPr>
          <p:nvPr>
            <p:ph type="pic" sz="quarter" idx="19"/>
          </p:nvPr>
        </p:nvSpPr>
        <p:spPr>
          <a:xfrm>
            <a:off x="6959565" y="2032567"/>
            <a:ext cx="3066094" cy="4140796"/>
          </a:xfrm>
        </p:spPr>
        <p:txBody>
          <a:bodyPr rtlCol="0">
            <a:noAutofit/>
          </a:bodyPr>
          <a:lstStyle/>
          <a:p>
            <a:pPr lvl="0"/>
            <a:r>
              <a:rPr lang="en-US" noProof="0" smtClean="0"/>
              <a:t>Click icon to add picture</a:t>
            </a:r>
            <a:endParaRPr lang="en-AU" noProof="0" dirty="0"/>
          </a:p>
        </p:txBody>
      </p:sp>
      <p:sp>
        <p:nvSpPr>
          <p:cNvPr id="11" name="Footer Placeholder 4"/>
          <p:cNvSpPr>
            <a:spLocks noGrp="1"/>
          </p:cNvSpPr>
          <p:nvPr>
            <p:ph type="ftr" sz="quarter" idx="20"/>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3070523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numCol="2" spcCol="394569"/>
          <a:lstStyle>
            <a:lvl2pPr marL="276195" indent="-274909">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1742483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numCol="3" spcCol="394569"/>
          <a:lstStyle>
            <a:lvl2pPr marL="276195" indent="-274909">
              <a:defRPr/>
            </a:lvl2pPr>
            <a:lvl5pPr>
              <a:buClr>
                <a:srgbClr val="4F4C4D"/>
              </a:buClr>
              <a:defRPr>
                <a:solidFill>
                  <a:srgbClr val="4846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36067419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a:lstStyle>
            <a:lvl1pPr marL="414292" indent="-414292">
              <a:buFont typeface="+mj-lt"/>
              <a:buAutoNum type="arabicPeriod"/>
              <a:defRPr/>
            </a:lvl1pPr>
            <a:lvl2pPr marL="690484" indent="-274909">
              <a:defRPr/>
            </a:lvl2pPr>
            <a:lvl3pPr marL="828574">
              <a:defRPr/>
            </a:lvl3pPr>
            <a:lvl4pPr marL="1104770">
              <a:defRPr/>
            </a:lvl4pPr>
            <a:lvl5pPr marL="1380962">
              <a:buClr>
                <a:srgbClr val="4F4C4D"/>
              </a:buClr>
              <a:defRPr>
                <a:solidFill>
                  <a:srgbClr val="4F4C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3668785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3"/>
            <a:ext cx="9607094" cy="4823148"/>
          </a:xfrm>
        </p:spPr>
        <p:txBody>
          <a:bodyPr/>
          <a:lstStyle>
            <a:lvl1pPr>
              <a:lnSpc>
                <a:spcPct val="85000"/>
              </a:lnSpc>
              <a:spcAft>
                <a:spcPts val="0"/>
              </a:spcAft>
              <a:defRPr sz="4400" b="1">
                <a:solidFill>
                  <a:schemeClr val="accent1">
                    <a:lumMod val="75000"/>
                  </a:schemeClr>
                </a:solidFill>
              </a:defRPr>
            </a:lvl1pPr>
            <a:lvl2pPr marL="0" indent="0">
              <a:lnSpc>
                <a:spcPct val="85000"/>
              </a:lnSpc>
              <a:spcAft>
                <a:spcPts val="0"/>
              </a:spcAft>
              <a:buNone/>
              <a:defRPr sz="4400" b="1">
                <a:solidFill>
                  <a:schemeClr val="accent2"/>
                </a:solidFill>
              </a:defRPr>
            </a:lvl2pPr>
            <a:lvl3pPr marL="0" indent="0">
              <a:spcBef>
                <a:spcPts val="2425"/>
              </a:spcBef>
              <a:buNone/>
              <a:defRPr b="1">
                <a:solidFill>
                  <a:srgbClr val="00313C"/>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125112656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w full pictur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09225" y="1350213"/>
            <a:ext cx="9607094" cy="4823148"/>
          </a:xfrm>
        </p:spPr>
        <p:txBody>
          <a:bodyPr rtlCol="0">
            <a:noAutofit/>
          </a:bodyPr>
          <a:lstStyle/>
          <a:p>
            <a:pPr lvl="0"/>
            <a:r>
              <a:rPr lang="en-US" noProof="0" smtClean="0"/>
              <a:t>Click icon to add picture</a:t>
            </a:r>
            <a:endParaRPr lang="en-US" noProof="0" dirty="0"/>
          </a:p>
        </p:txBody>
      </p:sp>
      <p:sp>
        <p:nvSpPr>
          <p:cNvPr id="5"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6" name="Footer Placeholder 4"/>
          <p:cNvSpPr>
            <a:spLocks noGrp="1"/>
          </p:cNvSpPr>
          <p:nvPr>
            <p:ph type="ftr" sz="quarter" idx="15"/>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1473215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1" name="Group 30"/>
          <p:cNvGrpSpPr/>
          <p:nvPr userDrawn="1"/>
        </p:nvGrpSpPr>
        <p:grpSpPr>
          <a:xfrm>
            <a:off x="-9004" y="6406795"/>
            <a:ext cx="10403669" cy="848082"/>
            <a:chOff x="-7938" y="6056313"/>
            <a:chExt cx="9161463" cy="801687"/>
          </a:xfrm>
        </p:grpSpPr>
        <p:sp>
          <p:nvSpPr>
            <p:cNvPr id="32"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p>
          </p:txBody>
        </p:sp>
        <p:grpSp>
          <p:nvGrpSpPr>
            <p:cNvPr id="33" name="Group 1"/>
            <p:cNvGrpSpPr>
              <a:grpSpLocks/>
            </p:cNvGrpSpPr>
            <p:nvPr userDrawn="1"/>
          </p:nvGrpSpPr>
          <p:grpSpPr bwMode="auto">
            <a:xfrm>
              <a:off x="1588" y="6065838"/>
              <a:ext cx="9142412" cy="690562"/>
              <a:chOff x="1495" y="6065893"/>
              <a:chExt cx="9143026" cy="690563"/>
            </a:xfrm>
          </p:grpSpPr>
          <p:sp>
            <p:nvSpPr>
              <p:cNvPr id="35" name="Freeform 8"/>
              <p:cNvSpPr>
                <a:spLocks noEditPoints="1"/>
              </p:cNvSpPr>
              <p:nvPr userDrawn="1"/>
            </p:nvSpPr>
            <p:spPr bwMode="auto">
              <a:xfrm>
                <a:off x="1495" y="6065893"/>
                <a:ext cx="9143026" cy="690563"/>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chemeClr val="accent2">
                  <a:lumMod val="75000"/>
                </a:schemeClr>
              </a:solidFill>
              <a:ln>
                <a:noFill/>
              </a:ln>
            </p:spPr>
            <p:txBody>
              <a:bodyPr/>
              <a:lstStyle/>
              <a:p>
                <a:pPr>
                  <a:defRPr/>
                </a:pPr>
                <a:endParaRPr lang="en-AU"/>
              </a:p>
            </p:txBody>
          </p:sp>
          <p:sp>
            <p:nvSpPr>
              <p:cNvPr id="36" name="Freeform 9"/>
              <p:cNvSpPr>
                <a:spLocks noEditPoints="1"/>
              </p:cNvSpPr>
              <p:nvPr userDrawn="1"/>
            </p:nvSpPr>
            <p:spPr bwMode="auto">
              <a:xfrm>
                <a:off x="1495" y="6367518"/>
                <a:ext cx="9143026" cy="388938"/>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p>
            </p:txBody>
          </p:sp>
          <p:sp>
            <p:nvSpPr>
              <p:cNvPr id="37" name="Freeform 10"/>
              <p:cNvSpPr>
                <a:spLocks/>
              </p:cNvSpPr>
              <p:nvPr userDrawn="1"/>
            </p:nvSpPr>
            <p:spPr bwMode="auto">
              <a:xfrm>
                <a:off x="1495" y="6110343"/>
                <a:ext cx="789199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p>
            </p:txBody>
          </p:sp>
          <p:sp>
            <p:nvSpPr>
              <p:cNvPr id="38" name="Freeform 11"/>
              <p:cNvSpPr>
                <a:spLocks/>
              </p:cNvSpPr>
              <p:nvPr userDrawn="1"/>
            </p:nvSpPr>
            <p:spPr bwMode="auto">
              <a:xfrm>
                <a:off x="7893487" y="6110343"/>
                <a:ext cx="1251034" cy="601663"/>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chemeClr val="bg1"/>
              </a:solidFill>
              <a:ln>
                <a:noFill/>
              </a:ln>
              <a:extLst/>
            </p:spPr>
            <p:txBody>
              <a:bodyPr/>
              <a:lstStyle/>
              <a:p>
                <a:pPr>
                  <a:defRPr/>
                </a:pPr>
                <a:endParaRPr lang="en-AU"/>
              </a:p>
            </p:txBody>
          </p:sp>
        </p:grpSp>
        <p:pic>
          <p:nvPicPr>
            <p:cNvPr id="34" name="Picture 78"/>
            <p:cNvPicPr>
              <a:picLocks noChangeAspect="1" noChangeArrowheads="1"/>
            </p:cNvPicPr>
            <p:nvPr userDrawn="1"/>
          </p:nvPicPr>
          <p:blipFill>
            <a:blip r:embed="rId2" cstate="print"/>
            <a:srcRect/>
            <a:stretch>
              <a:fillRect/>
            </a:stretch>
          </p:blipFill>
          <p:spPr bwMode="auto">
            <a:xfrm>
              <a:off x="8459788" y="6191250"/>
              <a:ext cx="454025" cy="454025"/>
            </a:xfrm>
            <a:prstGeom prst="rect">
              <a:avLst/>
            </a:prstGeom>
            <a:noFill/>
            <a:ln w="9525">
              <a:noFill/>
              <a:miter lim="800000"/>
              <a:headEnd/>
              <a:tailEnd/>
            </a:ln>
          </p:spPr>
        </p:pic>
      </p:grpSp>
      <p:sp>
        <p:nvSpPr>
          <p:cNvPr id="39" name="Text Placeholder 8"/>
          <p:cNvSpPr>
            <a:spLocks noGrp="1"/>
          </p:cNvSpPr>
          <p:nvPr>
            <p:ph type="body" sz="quarter" idx="10"/>
          </p:nvPr>
        </p:nvSpPr>
        <p:spPr>
          <a:xfrm>
            <a:off x="408822" y="1350222"/>
            <a:ext cx="8490951" cy="4823149"/>
          </a:xfrm>
        </p:spPr>
        <p:txBody>
          <a:bodyPr/>
          <a:lstStyle>
            <a:lvl1pPr>
              <a:spcAft>
                <a:spcPts val="0"/>
              </a:spcAft>
              <a:buFontTx/>
              <a:buNone/>
              <a:defRPr sz="4800" b="1">
                <a:solidFill>
                  <a:schemeClr val="accent1"/>
                </a:solidFill>
              </a:defRPr>
            </a:lvl1pPr>
            <a:lvl2pPr marL="0" indent="0">
              <a:lnSpc>
                <a:spcPct val="75000"/>
              </a:lnSpc>
              <a:spcAft>
                <a:spcPts val="937"/>
              </a:spcAft>
              <a:buNone/>
              <a:defRPr sz="4800" b="1">
                <a:solidFill>
                  <a:schemeClr val="bg1"/>
                </a:solidFill>
              </a:defRPr>
            </a:lvl2pPr>
            <a:lvl3pPr marL="0" indent="0">
              <a:buNone/>
              <a:defRPr sz="2400" b="1">
                <a:solidFill>
                  <a:srgbClr val="FFFFFF"/>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12" name="Footer Placeholder 3"/>
          <p:cNvSpPr>
            <a:spLocks noGrp="1"/>
          </p:cNvSpPr>
          <p:nvPr>
            <p:ph type="ftr" sz="quarter" idx="11"/>
          </p:nvPr>
        </p:nvSpPr>
        <p:spPr>
          <a:xfrm>
            <a:off x="769920" y="6880741"/>
            <a:ext cx="6908756" cy="131466"/>
          </a:xfrm>
        </p:spPr>
        <p:txBody>
          <a:bodyPr/>
          <a:lstStyle/>
          <a:p>
            <a:r>
              <a:rPr lang="en-AU" smtClean="0"/>
              <a:t>Presentation title  |  Presenter name</a:t>
            </a:r>
            <a:endParaRPr lang="en-AU"/>
          </a:p>
        </p:txBody>
      </p:sp>
      <p:sp>
        <p:nvSpPr>
          <p:cNvPr id="13"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186412399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4"/>
          <p:cNvGrpSpPr/>
          <p:nvPr userDrawn="1"/>
        </p:nvGrpSpPr>
        <p:grpSpPr>
          <a:xfrm>
            <a:off x="-8938" y="6406865"/>
            <a:ext cx="10403669" cy="848081"/>
            <a:chOff x="-7938" y="6056313"/>
            <a:chExt cx="9161463" cy="801687"/>
          </a:xfrm>
        </p:grpSpPr>
        <p:sp>
          <p:nvSpPr>
            <p:cNvPr id="3"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nvGrpSpPr>
            <p:cNvPr id="4" name="Group 1"/>
            <p:cNvGrpSpPr>
              <a:grpSpLocks/>
            </p:cNvGrpSpPr>
            <p:nvPr userDrawn="1"/>
          </p:nvGrpSpPr>
          <p:grpSpPr bwMode="auto">
            <a:xfrm>
              <a:off x="1588" y="6065838"/>
              <a:ext cx="9142412" cy="690562"/>
              <a:chOff x="1495" y="6065893"/>
              <a:chExt cx="9143026" cy="690563"/>
            </a:xfrm>
          </p:grpSpPr>
          <p:sp>
            <p:nvSpPr>
              <p:cNvPr id="7" name="Freeform 8"/>
              <p:cNvSpPr>
                <a:spLocks noEditPoints="1"/>
              </p:cNvSpPr>
              <p:nvPr userDrawn="1"/>
            </p:nvSpPr>
            <p:spPr bwMode="auto">
              <a:xfrm>
                <a:off x="1495" y="6065893"/>
                <a:ext cx="9143026" cy="690563"/>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chemeClr val="accent2">
                  <a:lumMod val="75000"/>
                </a:schemeClr>
              </a:solidFill>
              <a:ln>
                <a:noFill/>
              </a:ln>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8" name="Freeform 9"/>
              <p:cNvSpPr>
                <a:spLocks noEditPoints="1"/>
              </p:cNvSpPr>
              <p:nvPr userDrawn="1"/>
            </p:nvSpPr>
            <p:spPr bwMode="auto">
              <a:xfrm>
                <a:off x="1495" y="6367518"/>
                <a:ext cx="9143026" cy="388938"/>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 name="Freeform 10"/>
              <p:cNvSpPr>
                <a:spLocks/>
              </p:cNvSpPr>
              <p:nvPr userDrawn="1"/>
            </p:nvSpPr>
            <p:spPr bwMode="auto">
              <a:xfrm>
                <a:off x="1495" y="6110343"/>
                <a:ext cx="789199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1" name="Freeform 11"/>
              <p:cNvSpPr>
                <a:spLocks/>
              </p:cNvSpPr>
              <p:nvPr userDrawn="1"/>
            </p:nvSpPr>
            <p:spPr bwMode="auto">
              <a:xfrm>
                <a:off x="7893487" y="6110343"/>
                <a:ext cx="1251034" cy="601663"/>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chemeClr val="bg1"/>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pic>
          <p:nvPicPr>
            <p:cNvPr id="12" name="Picture 78"/>
            <p:cNvPicPr>
              <a:picLocks noChangeAspect="1" noChangeArrowheads="1"/>
            </p:cNvPicPr>
            <p:nvPr userDrawn="1"/>
          </p:nvPicPr>
          <p:blipFill>
            <a:blip r:embed="rId2" cstate="print"/>
            <a:srcRect/>
            <a:stretch>
              <a:fillRect/>
            </a:stretch>
          </p:blipFill>
          <p:spPr bwMode="auto">
            <a:xfrm>
              <a:off x="8459788" y="6191250"/>
              <a:ext cx="454025" cy="454025"/>
            </a:xfrm>
            <a:prstGeom prst="rect">
              <a:avLst/>
            </a:prstGeom>
            <a:noFill/>
            <a:ln w="9525">
              <a:noFill/>
              <a:miter lim="800000"/>
              <a:headEnd/>
              <a:tailEnd/>
            </a:ln>
          </p:spPr>
        </p:pic>
      </p:grpSp>
      <p:sp>
        <p:nvSpPr>
          <p:cNvPr id="9" name="Text Placeholder 8"/>
          <p:cNvSpPr>
            <a:spLocks noGrp="1"/>
          </p:cNvSpPr>
          <p:nvPr>
            <p:ph type="body" sz="quarter" idx="10"/>
          </p:nvPr>
        </p:nvSpPr>
        <p:spPr>
          <a:xfrm>
            <a:off x="408889" y="1350284"/>
            <a:ext cx="8490951" cy="4823149"/>
          </a:xfrm>
        </p:spPr>
        <p:txBody>
          <a:bodyPr/>
          <a:lstStyle>
            <a:lvl1pPr>
              <a:spcAft>
                <a:spcPts val="0"/>
              </a:spcAft>
              <a:defRPr sz="4800" b="1">
                <a:solidFill>
                  <a:schemeClr val="accent1"/>
                </a:solidFill>
              </a:defRPr>
            </a:lvl1pPr>
            <a:lvl2pPr marL="0" indent="0">
              <a:lnSpc>
                <a:spcPct val="75000"/>
              </a:lnSpc>
              <a:spcAft>
                <a:spcPts val="937"/>
              </a:spcAft>
              <a:buNone/>
              <a:defRPr sz="4800" b="1">
                <a:solidFill>
                  <a:schemeClr val="bg1"/>
                </a:solidFill>
              </a:defRPr>
            </a:lvl2pPr>
            <a:lvl3pPr marL="0" indent="0">
              <a:buNone/>
              <a:defRPr sz="2400" b="1">
                <a:solidFill>
                  <a:srgbClr val="FFFFFF"/>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13" name="Footer Placeholder 5"/>
          <p:cNvSpPr>
            <a:spLocks noGrp="1"/>
          </p:cNvSpPr>
          <p:nvPr userDrawn="1">
            <p:ph type="ftr" sz="quarter" idx="11"/>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9670933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96198978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0221525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08812" y="3032436"/>
            <a:ext cx="8482349" cy="761667"/>
          </a:xfrm>
          <a:prstGeom prst="rect">
            <a:avLst/>
          </a:prstGeom>
        </p:spPr>
        <p:txBody>
          <a:bodyPr>
            <a:noAutofit/>
          </a:bodyPr>
          <a:lstStyle>
            <a:lvl1pPr>
              <a:lnSpc>
                <a:spcPct val="85000"/>
              </a:lnSpc>
              <a:spcAft>
                <a:spcPts val="0"/>
              </a:spcAft>
              <a:defRPr sz="6100">
                <a:solidFill>
                  <a:schemeClr val="bg1"/>
                </a:solidFill>
              </a:defRPr>
            </a:lvl1pPr>
          </a:lstStyle>
          <a:p>
            <a:r>
              <a:rPr lang="en-US" smtClean="0"/>
              <a:t>Click to edit Master title style</a:t>
            </a:r>
            <a:endParaRPr lang="en-US" dirty="0"/>
          </a:p>
        </p:txBody>
      </p:sp>
      <p:sp>
        <p:nvSpPr>
          <p:cNvPr id="13" name="Text Placeholder 12"/>
          <p:cNvSpPr>
            <a:spLocks noGrp="1"/>
          </p:cNvSpPr>
          <p:nvPr>
            <p:ph type="body" sz="quarter" idx="10"/>
          </p:nvPr>
        </p:nvSpPr>
        <p:spPr>
          <a:xfrm>
            <a:off x="408813" y="3927386"/>
            <a:ext cx="3147856" cy="1618542"/>
          </a:xfrm>
        </p:spPr>
        <p:txBody>
          <a:bodyPr>
            <a:noAutofit/>
          </a:bodyPr>
          <a:lstStyle>
            <a:lvl1pPr>
              <a:lnSpc>
                <a:spcPct val="90000"/>
              </a:lnSpc>
              <a:spcAft>
                <a:spcPts val="0"/>
              </a:spcAft>
              <a:defRPr sz="1800" b="1">
                <a:solidFill>
                  <a:srgbClr val="FFFFFF"/>
                </a:solidFill>
              </a:defRPr>
            </a:lvl1pPr>
            <a:lvl2pPr marL="0" indent="0">
              <a:lnSpc>
                <a:spcPct val="90000"/>
              </a:lnSpc>
              <a:spcAft>
                <a:spcPts val="625"/>
              </a:spcAft>
              <a:buNone/>
              <a:defRPr sz="1800">
                <a:solidFill>
                  <a:srgbClr val="FFFFFF"/>
                </a:solidFill>
              </a:defRPr>
            </a:lvl2pPr>
            <a:lvl3pPr marL="292307" indent="-292307">
              <a:lnSpc>
                <a:spcPct val="90000"/>
              </a:lnSpc>
              <a:spcAft>
                <a:spcPts val="0"/>
              </a:spcAft>
              <a:buNone/>
              <a:tabLst>
                <a:tab pos="292307" algn="l"/>
              </a:tabLst>
              <a:defRPr sz="1800">
                <a:solidFill>
                  <a:srgbClr val="FFFFFF"/>
                </a:solidFill>
              </a:defRPr>
            </a:lvl3pPr>
            <a:lvl4pPr>
              <a:defRPr sz="1800">
                <a:solidFill>
                  <a:srgbClr val="FFFFFF"/>
                </a:solidFill>
              </a:defRPr>
            </a:lvl4pPr>
            <a:lvl5pPr>
              <a:defRPr sz="18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14" name="Text Placeholder 12"/>
          <p:cNvSpPr>
            <a:spLocks noGrp="1"/>
          </p:cNvSpPr>
          <p:nvPr>
            <p:ph type="body" sz="quarter" idx="11"/>
          </p:nvPr>
        </p:nvSpPr>
        <p:spPr>
          <a:xfrm>
            <a:off x="4088125" y="3927386"/>
            <a:ext cx="3147856" cy="1618542"/>
          </a:xfrm>
        </p:spPr>
        <p:txBody>
          <a:bodyPr>
            <a:noAutofit/>
          </a:bodyPr>
          <a:lstStyle>
            <a:lvl1pPr marL="297523" indent="-297523">
              <a:lnSpc>
                <a:spcPct val="90000"/>
              </a:lnSpc>
              <a:spcAft>
                <a:spcPts val="0"/>
              </a:spcAft>
              <a:tabLst>
                <a:tab pos="389768" algn="l"/>
              </a:tabLst>
              <a:defRPr sz="1800" b="1">
                <a:solidFill>
                  <a:srgbClr val="FFFFFF"/>
                </a:solidFill>
              </a:defRPr>
            </a:lvl1pPr>
            <a:lvl2pPr marL="0" indent="0">
              <a:lnSpc>
                <a:spcPct val="90000"/>
              </a:lnSpc>
              <a:spcAft>
                <a:spcPts val="625"/>
              </a:spcAft>
              <a:buNone/>
              <a:defRPr sz="1800">
                <a:solidFill>
                  <a:srgbClr val="FFFFFF"/>
                </a:solidFill>
              </a:defRPr>
            </a:lvl2pPr>
            <a:lvl3pPr marL="297523" indent="-297523">
              <a:lnSpc>
                <a:spcPct val="90000"/>
              </a:lnSpc>
              <a:spcAft>
                <a:spcPts val="0"/>
              </a:spcAft>
              <a:buNone/>
              <a:tabLst>
                <a:tab pos="297523" algn="l"/>
              </a:tabLst>
              <a:defRPr lang="en-AU" sz="1800" kern="1200" dirty="0" smtClean="0">
                <a:solidFill>
                  <a:srgbClr val="FFFFFF"/>
                </a:solidFill>
                <a:latin typeface="+mn-lt"/>
                <a:ea typeface="+mn-ea"/>
                <a:cs typeface="+mn-cs"/>
              </a:defRPr>
            </a:lvl3pPr>
            <a:lvl4pPr>
              <a:defRPr sz="1800">
                <a:solidFill>
                  <a:srgbClr val="FFFFFF"/>
                </a:solidFill>
              </a:defRPr>
            </a:lvl4pPr>
            <a:lvl5pPr>
              <a:defRPr sz="18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grpSp>
        <p:nvGrpSpPr>
          <p:cNvPr id="2" name="Group 23"/>
          <p:cNvGrpSpPr/>
          <p:nvPr userDrawn="1"/>
        </p:nvGrpSpPr>
        <p:grpSpPr>
          <a:xfrm>
            <a:off x="692" y="5818624"/>
            <a:ext cx="10410880" cy="1054644"/>
            <a:chOff x="608" y="5500319"/>
            <a:chExt cx="9167813" cy="996950"/>
          </a:xfrm>
        </p:grpSpPr>
        <p:grpSp>
          <p:nvGrpSpPr>
            <p:cNvPr id="3" name="Group 22"/>
            <p:cNvGrpSpPr>
              <a:grpSpLocks/>
            </p:cNvGrpSpPr>
            <p:nvPr userDrawn="1"/>
          </p:nvGrpSpPr>
          <p:grpSpPr bwMode="auto">
            <a:xfrm>
              <a:off x="608" y="5500319"/>
              <a:ext cx="9167813" cy="996950"/>
              <a:chOff x="-7938" y="5668963"/>
              <a:chExt cx="9167813" cy="996950"/>
            </a:xfrm>
          </p:grpSpPr>
          <p:sp>
            <p:nvSpPr>
              <p:cNvPr id="63"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4"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5"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pic>
          <p:nvPicPr>
            <p:cNvPr id="80"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 name="Group 19"/>
            <p:cNvGrpSpPr/>
            <p:nvPr userDrawn="1"/>
          </p:nvGrpSpPr>
          <p:grpSpPr>
            <a:xfrm>
              <a:off x="360000" y="5807505"/>
              <a:ext cx="814388" cy="95250"/>
              <a:chOff x="3495675" y="5969000"/>
              <a:chExt cx="814388" cy="95250"/>
            </a:xfrm>
            <a:solidFill>
              <a:schemeClr val="accent1"/>
            </a:solidFill>
          </p:grpSpPr>
          <p:sp>
            <p:nvSpPr>
              <p:cNvPr id="8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8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8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85" name="Oval 29"/>
              <p:cNvSpPr>
                <a:spLocks noChangeArrowheads="1"/>
              </p:cNvSpPr>
              <p:nvPr/>
            </p:nvSpPr>
            <p:spPr bwMode="auto">
              <a:xfrm>
                <a:off x="3819525"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86"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87"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88"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89"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90"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91" name="Oval 35"/>
              <p:cNvSpPr>
                <a:spLocks noChangeArrowheads="1"/>
              </p:cNvSpPr>
              <p:nvPr/>
            </p:nvSpPr>
            <p:spPr bwMode="auto">
              <a:xfrm>
                <a:off x="4141788" y="6042025"/>
                <a:ext cx="19050" cy="22225"/>
              </a:xfrm>
              <a:prstGeom prst="ellipse">
                <a:avLst/>
              </a:pr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92"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93"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grpSp>
      </p:grpSp>
      <p:sp>
        <p:nvSpPr>
          <p:cNvPr id="94" name="Text Placeholder 14"/>
          <p:cNvSpPr>
            <a:spLocks noGrp="1"/>
          </p:cNvSpPr>
          <p:nvPr>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9190736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19192" y="6724266"/>
            <a:ext cx="2422896" cy="386255"/>
          </a:xfrm>
          <a:prstGeom prst="rect">
            <a:avLst/>
          </a:prstGeom>
        </p:spPr>
        <p:txBody>
          <a:bodyPr lIns="100211" tIns="50109" rIns="100211" bIns="50109"/>
          <a:lstStyle>
            <a:lvl1pPr defTabSz="501062" fontAlgn="base">
              <a:spcBef>
                <a:spcPct val="0"/>
              </a:spcBef>
              <a:spcAft>
                <a:spcPct val="0"/>
              </a:spcAft>
              <a:defRPr/>
            </a:lvl1pPr>
          </a:lstStyle>
          <a:p>
            <a:endParaRPr lang="en-US" sz="1800" dirty="0">
              <a:solidFill>
                <a:prstClr val="black">
                  <a:tint val="75000"/>
                </a:prstClr>
              </a:solidFill>
              <a:latin typeface="Arial" charset="0"/>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Simon Marsland, WGCM_19, Dubrovnik, October 2015</a:t>
            </a:r>
            <a:endParaRPr lang="en-US">
              <a:solidFill>
                <a:prstClr val="black">
                  <a:tint val="75000"/>
                </a:prstClr>
              </a:solidFill>
            </a:endParaRPr>
          </a:p>
        </p:txBody>
      </p:sp>
      <p:sp>
        <p:nvSpPr>
          <p:cNvPr id="5" name="Slide Number Placeholder 4"/>
          <p:cNvSpPr>
            <a:spLocks noGrp="1"/>
          </p:cNvSpPr>
          <p:nvPr>
            <p:ph type="sldNum" sz="quarter" idx="12"/>
          </p:nvPr>
        </p:nvSpPr>
        <p:spPr>
          <a:xfrm>
            <a:off x="7441750" y="6724266"/>
            <a:ext cx="2422896" cy="386255"/>
          </a:xfrm>
          <a:prstGeom prst="rect">
            <a:avLst/>
          </a:prstGeom>
        </p:spPr>
        <p:txBody>
          <a:bodyPr lIns="100211" tIns="50109" rIns="100211" bIns="50109"/>
          <a:lstStyle>
            <a:lvl1pPr defTabSz="501062" fontAlgn="base">
              <a:spcBef>
                <a:spcPct val="0"/>
              </a:spcBef>
              <a:spcAft>
                <a:spcPct val="0"/>
              </a:spcAft>
              <a:defRPr/>
            </a:lvl1pPr>
          </a:lstStyle>
          <a:p>
            <a:fld id="{B6F15528-21DE-4FAA-801E-634DDDAF4B2B}" type="slidenum">
              <a:rPr lang="en-US" sz="1800" smtClean="0">
                <a:solidFill>
                  <a:prstClr val="black">
                    <a:tint val="75000"/>
                  </a:prstClr>
                </a:solidFill>
                <a:latin typeface="Arial" charset="0"/>
              </a:rPr>
              <a:pPr/>
              <a:t>‹#›</a:t>
            </a:fld>
            <a:endParaRPr lang="en-US" sz="1800" dirty="0">
              <a:solidFill>
                <a:prstClr val="black">
                  <a:tint val="75000"/>
                </a:prstClr>
              </a:solidFill>
              <a:latin typeface="Arial" charset="0"/>
            </a:endParaRPr>
          </a:p>
        </p:txBody>
      </p:sp>
    </p:spTree>
    <p:extLst>
      <p:ext uri="{BB962C8B-B14F-4D97-AF65-F5344CB8AC3E}">
        <p14:creationId xmlns:p14="http://schemas.microsoft.com/office/powerpoint/2010/main" val="40859053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9192" y="1612197"/>
            <a:ext cx="4586195" cy="486849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278451" y="1612197"/>
            <a:ext cx="4586195" cy="486849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19192" y="6724266"/>
            <a:ext cx="2422896" cy="386255"/>
          </a:xfrm>
          <a:prstGeom prst="rect">
            <a:avLst/>
          </a:prstGeom>
        </p:spPr>
        <p:txBody>
          <a:bodyPr lIns="100211" tIns="50109" rIns="100211" bIns="50109"/>
          <a:lstStyle>
            <a:lvl1pPr defTabSz="501062" fontAlgn="base">
              <a:spcBef>
                <a:spcPct val="0"/>
              </a:spcBef>
              <a:spcAft>
                <a:spcPct val="0"/>
              </a:spcAft>
              <a:defRPr/>
            </a:lvl1pPr>
          </a:lstStyle>
          <a:p>
            <a:endParaRPr lang="en-US" sz="1800" dirty="0">
              <a:solidFill>
                <a:prstClr val="black">
                  <a:tint val="75000"/>
                </a:prstClr>
              </a:solidFill>
              <a:latin typeface="Arial" charset="0"/>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Simon Marsland, WGCM_19, Dubrovnik, October 2015</a:t>
            </a:r>
            <a:endParaRPr lang="en-US">
              <a:solidFill>
                <a:prstClr val="black">
                  <a:tint val="75000"/>
                </a:prstClr>
              </a:solidFill>
            </a:endParaRPr>
          </a:p>
        </p:txBody>
      </p:sp>
      <p:sp>
        <p:nvSpPr>
          <p:cNvPr id="7" name="Slide Number Placeholder 6"/>
          <p:cNvSpPr>
            <a:spLocks noGrp="1"/>
          </p:cNvSpPr>
          <p:nvPr>
            <p:ph type="sldNum" sz="quarter" idx="12"/>
          </p:nvPr>
        </p:nvSpPr>
        <p:spPr>
          <a:xfrm>
            <a:off x="7441750" y="6724266"/>
            <a:ext cx="2422896" cy="386255"/>
          </a:xfrm>
          <a:prstGeom prst="rect">
            <a:avLst/>
          </a:prstGeom>
        </p:spPr>
        <p:txBody>
          <a:bodyPr lIns="100211" tIns="50109" rIns="100211" bIns="50109"/>
          <a:lstStyle>
            <a:lvl1pPr defTabSz="501062" fontAlgn="base">
              <a:spcBef>
                <a:spcPct val="0"/>
              </a:spcBef>
              <a:spcAft>
                <a:spcPct val="0"/>
              </a:spcAft>
              <a:defRPr/>
            </a:lvl1pPr>
          </a:lstStyle>
          <a:p>
            <a:fld id="{B6F15528-21DE-4FAA-801E-634DDDAF4B2B}" type="slidenum">
              <a:rPr lang="en-US" sz="1800" smtClean="0">
                <a:solidFill>
                  <a:prstClr val="black">
                    <a:tint val="75000"/>
                  </a:prstClr>
                </a:solidFill>
                <a:latin typeface="Arial" charset="0"/>
              </a:rPr>
              <a:pPr/>
              <a:t>‹#›</a:t>
            </a:fld>
            <a:endParaRPr lang="en-US" sz="1800" dirty="0">
              <a:solidFill>
                <a:prstClr val="black">
                  <a:tint val="75000"/>
                </a:prstClr>
              </a:solidFill>
              <a:latin typeface="Arial" charset="0"/>
            </a:endParaRPr>
          </a:p>
        </p:txBody>
      </p:sp>
      <p:sp>
        <p:nvSpPr>
          <p:cNvPr id="10" name="Title 1"/>
          <p:cNvSpPr>
            <a:spLocks noGrp="1"/>
          </p:cNvSpPr>
          <p:nvPr>
            <p:ph type="title"/>
          </p:nvPr>
        </p:nvSpPr>
        <p:spPr>
          <a:xfrm>
            <a:off x="519192" y="290531"/>
            <a:ext cx="9345454" cy="1209146"/>
          </a:xfrm>
        </p:spPr>
        <p:txBody>
          <a:bodyPr/>
          <a:lstStyle/>
          <a:p>
            <a:r>
              <a:rPr lang="en-US" smtClean="0"/>
              <a:t>Click to edit Master title style</a:t>
            </a:r>
            <a:endParaRPr lang="en-US"/>
          </a:p>
        </p:txBody>
      </p:sp>
    </p:spTree>
    <p:extLst>
      <p:ext uri="{BB962C8B-B14F-4D97-AF65-F5344CB8AC3E}">
        <p14:creationId xmlns:p14="http://schemas.microsoft.com/office/powerpoint/2010/main" val="351237159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9192" y="1612197"/>
            <a:ext cx="4586195" cy="486849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278451" y="1612195"/>
            <a:ext cx="4586195" cy="242635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19192" y="6724266"/>
            <a:ext cx="2422896" cy="386255"/>
          </a:xfrm>
          <a:prstGeom prst="rect">
            <a:avLst/>
          </a:prstGeom>
        </p:spPr>
        <p:txBody>
          <a:bodyPr lIns="100211" tIns="50109" rIns="100211" bIns="50109"/>
          <a:lstStyle>
            <a:lvl1pPr defTabSz="501062" fontAlgn="base">
              <a:spcBef>
                <a:spcPct val="0"/>
              </a:spcBef>
              <a:spcAft>
                <a:spcPct val="0"/>
              </a:spcAft>
              <a:defRPr/>
            </a:lvl1pPr>
          </a:lstStyle>
          <a:p>
            <a:endParaRPr lang="en-US" sz="1800" dirty="0">
              <a:solidFill>
                <a:prstClr val="black">
                  <a:tint val="75000"/>
                </a:prstClr>
              </a:solidFill>
              <a:latin typeface="Arial" charset="0"/>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Simon Marsland, WGCM_19, Dubrovnik, October 2015</a:t>
            </a:r>
            <a:endParaRPr lang="en-US">
              <a:solidFill>
                <a:prstClr val="black">
                  <a:tint val="75000"/>
                </a:prstClr>
              </a:solidFill>
            </a:endParaRPr>
          </a:p>
        </p:txBody>
      </p:sp>
      <p:sp>
        <p:nvSpPr>
          <p:cNvPr id="7" name="Slide Number Placeholder 6"/>
          <p:cNvSpPr>
            <a:spLocks noGrp="1"/>
          </p:cNvSpPr>
          <p:nvPr>
            <p:ph type="sldNum" sz="quarter" idx="12"/>
          </p:nvPr>
        </p:nvSpPr>
        <p:spPr>
          <a:xfrm>
            <a:off x="7441750" y="6724266"/>
            <a:ext cx="2422896" cy="386255"/>
          </a:xfrm>
          <a:prstGeom prst="rect">
            <a:avLst/>
          </a:prstGeom>
        </p:spPr>
        <p:txBody>
          <a:bodyPr lIns="100211" tIns="50109" rIns="100211" bIns="50109"/>
          <a:lstStyle>
            <a:lvl1pPr defTabSz="501062" fontAlgn="base">
              <a:spcBef>
                <a:spcPct val="0"/>
              </a:spcBef>
              <a:spcAft>
                <a:spcPct val="0"/>
              </a:spcAft>
              <a:defRPr/>
            </a:lvl1pPr>
          </a:lstStyle>
          <a:p>
            <a:fld id="{B6F15528-21DE-4FAA-801E-634DDDAF4B2B}" type="slidenum">
              <a:rPr lang="en-US" sz="1800" smtClean="0">
                <a:solidFill>
                  <a:prstClr val="black">
                    <a:tint val="75000"/>
                  </a:prstClr>
                </a:solidFill>
                <a:latin typeface="Arial" charset="0"/>
              </a:rPr>
              <a:pPr/>
              <a:t>‹#›</a:t>
            </a:fld>
            <a:endParaRPr lang="en-US" sz="1800" dirty="0">
              <a:solidFill>
                <a:prstClr val="black">
                  <a:tint val="75000"/>
                </a:prstClr>
              </a:solidFill>
              <a:latin typeface="Arial" charset="0"/>
            </a:endParaRPr>
          </a:p>
        </p:txBody>
      </p:sp>
      <p:sp>
        <p:nvSpPr>
          <p:cNvPr id="10" name="Title 1"/>
          <p:cNvSpPr>
            <a:spLocks noGrp="1"/>
          </p:cNvSpPr>
          <p:nvPr>
            <p:ph type="title"/>
          </p:nvPr>
        </p:nvSpPr>
        <p:spPr>
          <a:xfrm>
            <a:off x="519192" y="290531"/>
            <a:ext cx="9345454" cy="1209146"/>
          </a:xfrm>
        </p:spPr>
        <p:txBody>
          <a:bodyPr/>
          <a:lstStyle/>
          <a:p>
            <a:r>
              <a:rPr lang="en-US" smtClean="0"/>
              <a:t>Click to edit Master title style</a:t>
            </a:r>
            <a:endParaRPr lang="en-US"/>
          </a:p>
        </p:txBody>
      </p:sp>
      <p:sp>
        <p:nvSpPr>
          <p:cNvPr id="8" name="Content Placeholder 3"/>
          <p:cNvSpPr>
            <a:spLocks noGrp="1"/>
          </p:cNvSpPr>
          <p:nvPr>
            <p:ph sz="half" idx="13"/>
          </p:nvPr>
        </p:nvSpPr>
        <p:spPr>
          <a:xfrm>
            <a:off x="5278451" y="4054343"/>
            <a:ext cx="4586195" cy="242635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89790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9192" y="1612266"/>
            <a:ext cx="9345454" cy="235380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9192" y="4078924"/>
            <a:ext cx="9345454" cy="235380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19192" y="6724266"/>
            <a:ext cx="2422896" cy="386255"/>
          </a:xfrm>
          <a:prstGeom prst="rect">
            <a:avLst/>
          </a:prstGeom>
        </p:spPr>
        <p:txBody>
          <a:bodyPr lIns="100211" tIns="50109" rIns="100211" bIns="50109"/>
          <a:lstStyle>
            <a:lvl1pPr defTabSz="501062" fontAlgn="base">
              <a:spcBef>
                <a:spcPct val="0"/>
              </a:spcBef>
              <a:spcAft>
                <a:spcPct val="0"/>
              </a:spcAft>
              <a:defRPr/>
            </a:lvl1pPr>
          </a:lstStyle>
          <a:p>
            <a:endParaRPr lang="en-US" sz="1800" dirty="0">
              <a:solidFill>
                <a:prstClr val="black">
                  <a:tint val="75000"/>
                </a:prstClr>
              </a:solidFill>
              <a:latin typeface="Arial" charset="0"/>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Simon Marsland, WGCM_19, Dubrovnik, October 2015</a:t>
            </a:r>
            <a:endParaRPr lang="en-US">
              <a:solidFill>
                <a:prstClr val="black">
                  <a:tint val="75000"/>
                </a:prstClr>
              </a:solidFill>
            </a:endParaRPr>
          </a:p>
        </p:txBody>
      </p:sp>
      <p:sp>
        <p:nvSpPr>
          <p:cNvPr id="7" name="Slide Number Placeholder 6"/>
          <p:cNvSpPr>
            <a:spLocks noGrp="1"/>
          </p:cNvSpPr>
          <p:nvPr>
            <p:ph type="sldNum" sz="quarter" idx="12"/>
          </p:nvPr>
        </p:nvSpPr>
        <p:spPr>
          <a:xfrm>
            <a:off x="7441750" y="6724266"/>
            <a:ext cx="2422896" cy="386255"/>
          </a:xfrm>
          <a:prstGeom prst="rect">
            <a:avLst/>
          </a:prstGeom>
        </p:spPr>
        <p:txBody>
          <a:bodyPr lIns="100211" tIns="50109" rIns="100211" bIns="50109"/>
          <a:lstStyle>
            <a:lvl1pPr defTabSz="501062" fontAlgn="base">
              <a:spcBef>
                <a:spcPct val="0"/>
              </a:spcBef>
              <a:spcAft>
                <a:spcPct val="0"/>
              </a:spcAft>
              <a:defRPr/>
            </a:lvl1pPr>
          </a:lstStyle>
          <a:p>
            <a:fld id="{B6F15528-21DE-4FAA-801E-634DDDAF4B2B}" type="slidenum">
              <a:rPr lang="en-US" sz="1800" smtClean="0">
                <a:solidFill>
                  <a:prstClr val="black">
                    <a:tint val="75000"/>
                  </a:prstClr>
                </a:solidFill>
                <a:latin typeface="Arial" charset="0"/>
              </a:rPr>
              <a:pPr/>
              <a:t>‹#›</a:t>
            </a:fld>
            <a:endParaRPr lang="en-US" sz="1800" dirty="0">
              <a:solidFill>
                <a:prstClr val="black">
                  <a:tint val="75000"/>
                </a:prstClr>
              </a:solidFill>
              <a:latin typeface="Arial" charset="0"/>
            </a:endParaRPr>
          </a:p>
        </p:txBody>
      </p:sp>
      <p:sp>
        <p:nvSpPr>
          <p:cNvPr id="10" name="Title 1"/>
          <p:cNvSpPr>
            <a:spLocks noGrp="1"/>
          </p:cNvSpPr>
          <p:nvPr>
            <p:ph type="title"/>
          </p:nvPr>
        </p:nvSpPr>
        <p:spPr>
          <a:xfrm>
            <a:off x="519192" y="290531"/>
            <a:ext cx="9345454" cy="1209146"/>
          </a:xfrm>
        </p:spPr>
        <p:txBody>
          <a:bodyPr/>
          <a:lstStyle/>
          <a:p>
            <a:r>
              <a:rPr lang="en-US" smtClean="0"/>
              <a:t>Click to edit Master title style</a:t>
            </a:r>
            <a:endParaRPr lang="en-US"/>
          </a:p>
        </p:txBody>
      </p:sp>
    </p:spTree>
    <p:extLst>
      <p:ext uri="{BB962C8B-B14F-4D97-AF65-F5344CB8AC3E}">
        <p14:creationId xmlns:p14="http://schemas.microsoft.com/office/powerpoint/2010/main" val="151143835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92" y="290531"/>
            <a:ext cx="9345454" cy="838005"/>
          </a:xfrm>
        </p:spPr>
        <p:txBody>
          <a:bodyPr/>
          <a:lstStyle/>
          <a:p>
            <a:r>
              <a:rPr lang="en-US" smtClean="0"/>
              <a:t>Click to edit Master title style</a:t>
            </a:r>
            <a:endParaRPr lang="en-US"/>
          </a:p>
        </p:txBody>
      </p:sp>
      <p:sp>
        <p:nvSpPr>
          <p:cNvPr id="3" name="Content Placeholder 2"/>
          <p:cNvSpPr>
            <a:spLocks noGrp="1"/>
          </p:cNvSpPr>
          <p:nvPr>
            <p:ph idx="1"/>
          </p:nvPr>
        </p:nvSpPr>
        <p:spPr>
          <a:xfrm>
            <a:off x="519192" y="1289827"/>
            <a:ext cx="9345454" cy="51909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19192" y="6724266"/>
            <a:ext cx="2422896" cy="386255"/>
          </a:xfrm>
          <a:prstGeom prst="rect">
            <a:avLst/>
          </a:prstGeom>
        </p:spPr>
        <p:txBody>
          <a:bodyPr lIns="100211" tIns="50109" rIns="100211" bIns="50109"/>
          <a:lstStyle>
            <a:lvl1pPr defTabSz="501062" fontAlgn="base">
              <a:spcBef>
                <a:spcPct val="0"/>
              </a:spcBef>
              <a:spcAft>
                <a:spcPct val="0"/>
              </a:spcAft>
              <a:defRPr/>
            </a:lvl1pPr>
          </a:lstStyle>
          <a:p>
            <a:endParaRPr lang="en-US" sz="1800" dirty="0">
              <a:solidFill>
                <a:prstClr val="black">
                  <a:tint val="75000"/>
                </a:prstClr>
              </a:solidFill>
              <a:latin typeface="Arial" charset="0"/>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Simon Marsland, WGCM_19, Dubrovnik, October 2015</a:t>
            </a:r>
            <a:endParaRPr lang="en-US">
              <a:solidFill>
                <a:prstClr val="black">
                  <a:tint val="75000"/>
                </a:prstClr>
              </a:solidFill>
            </a:endParaRPr>
          </a:p>
        </p:txBody>
      </p:sp>
      <p:sp>
        <p:nvSpPr>
          <p:cNvPr id="6" name="Slide Number Placeholder 5"/>
          <p:cNvSpPr>
            <a:spLocks noGrp="1"/>
          </p:cNvSpPr>
          <p:nvPr>
            <p:ph type="sldNum" sz="quarter" idx="12"/>
          </p:nvPr>
        </p:nvSpPr>
        <p:spPr>
          <a:xfrm>
            <a:off x="7441750" y="6724266"/>
            <a:ext cx="2422896" cy="386255"/>
          </a:xfrm>
          <a:prstGeom prst="rect">
            <a:avLst/>
          </a:prstGeom>
        </p:spPr>
        <p:txBody>
          <a:bodyPr lIns="100211" tIns="50109" rIns="100211" bIns="50109"/>
          <a:lstStyle>
            <a:lvl1pPr defTabSz="501062" fontAlgn="base">
              <a:spcBef>
                <a:spcPct val="0"/>
              </a:spcBef>
              <a:spcAft>
                <a:spcPct val="0"/>
              </a:spcAft>
              <a:defRPr/>
            </a:lvl1pPr>
          </a:lstStyle>
          <a:p>
            <a:fld id="{B6F15528-21DE-4FAA-801E-634DDDAF4B2B}" type="slidenum">
              <a:rPr lang="en-US" sz="1800" smtClean="0">
                <a:solidFill>
                  <a:prstClr val="black">
                    <a:tint val="75000"/>
                  </a:prstClr>
                </a:solidFill>
                <a:latin typeface="Arial" charset="0"/>
              </a:rPr>
              <a:pPr/>
              <a:t>‹#›</a:t>
            </a:fld>
            <a:endParaRPr lang="en-US" sz="1800" dirty="0">
              <a:solidFill>
                <a:prstClr val="black">
                  <a:tint val="75000"/>
                </a:prstClr>
              </a:solidFill>
              <a:latin typeface="Arial" charset="0"/>
            </a:endParaRPr>
          </a:p>
        </p:txBody>
      </p:sp>
    </p:spTree>
    <p:extLst>
      <p:ext uri="{BB962C8B-B14F-4D97-AF65-F5344CB8AC3E}">
        <p14:creationId xmlns:p14="http://schemas.microsoft.com/office/powerpoint/2010/main" val="38122901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8788" y="2253714"/>
            <a:ext cx="8826262" cy="1555096"/>
          </a:xfrm>
        </p:spPr>
        <p:txBody>
          <a:bodyPr/>
          <a:lstStyle/>
          <a:p>
            <a:r>
              <a:rPr lang="en-AU" smtClean="0"/>
              <a:t>Click to edit Master title style</a:t>
            </a:r>
            <a:endParaRPr lang="en-US"/>
          </a:p>
        </p:txBody>
      </p:sp>
      <p:sp>
        <p:nvSpPr>
          <p:cNvPr id="3" name="Subtitle 2"/>
          <p:cNvSpPr>
            <a:spLocks noGrp="1"/>
          </p:cNvSpPr>
          <p:nvPr>
            <p:ph type="subTitle" idx="1"/>
          </p:nvPr>
        </p:nvSpPr>
        <p:spPr>
          <a:xfrm>
            <a:off x="1557576" y="4111096"/>
            <a:ext cx="7268687" cy="1854024"/>
          </a:xfrm>
        </p:spPr>
        <p:txBody>
          <a:bodyPr/>
          <a:lstStyle>
            <a:lvl1pPr marL="0" indent="0" algn="ctr">
              <a:buNone/>
              <a:defRPr>
                <a:solidFill>
                  <a:schemeClr val="tx1">
                    <a:tint val="75000"/>
                  </a:schemeClr>
                </a:solidFill>
              </a:defRPr>
            </a:lvl1pPr>
            <a:lvl2pPr marL="483672" indent="0" algn="ctr">
              <a:buNone/>
              <a:defRPr>
                <a:solidFill>
                  <a:schemeClr val="tx1">
                    <a:tint val="75000"/>
                  </a:schemeClr>
                </a:solidFill>
              </a:defRPr>
            </a:lvl2pPr>
            <a:lvl3pPr marL="967344" indent="0" algn="ctr">
              <a:buNone/>
              <a:defRPr>
                <a:solidFill>
                  <a:schemeClr val="tx1">
                    <a:tint val="75000"/>
                  </a:schemeClr>
                </a:solidFill>
              </a:defRPr>
            </a:lvl3pPr>
            <a:lvl4pPr marL="1451016" indent="0" algn="ctr">
              <a:buNone/>
              <a:defRPr>
                <a:solidFill>
                  <a:schemeClr val="tx1">
                    <a:tint val="75000"/>
                  </a:schemeClr>
                </a:solidFill>
              </a:defRPr>
            </a:lvl4pPr>
            <a:lvl5pPr marL="1934688" indent="0" algn="ctr">
              <a:buNone/>
              <a:defRPr>
                <a:solidFill>
                  <a:schemeClr val="tx1">
                    <a:tint val="75000"/>
                  </a:schemeClr>
                </a:solidFill>
              </a:defRPr>
            </a:lvl5pPr>
            <a:lvl6pPr marL="2418359" indent="0" algn="ctr">
              <a:buNone/>
              <a:defRPr>
                <a:solidFill>
                  <a:schemeClr val="tx1">
                    <a:tint val="75000"/>
                  </a:schemeClr>
                </a:solidFill>
              </a:defRPr>
            </a:lvl6pPr>
            <a:lvl7pPr marL="2902031" indent="0" algn="ctr">
              <a:buNone/>
              <a:defRPr>
                <a:solidFill>
                  <a:schemeClr val="tx1">
                    <a:tint val="75000"/>
                  </a:schemeClr>
                </a:solidFill>
              </a:defRPr>
            </a:lvl7pPr>
            <a:lvl8pPr marL="3385703" indent="0" algn="ctr">
              <a:buNone/>
              <a:defRPr>
                <a:solidFill>
                  <a:schemeClr val="tx1">
                    <a:tint val="75000"/>
                  </a:schemeClr>
                </a:solidFill>
              </a:defRPr>
            </a:lvl8pPr>
            <a:lvl9pPr marL="3869375"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6550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accent1"/>
        </a:solidFill>
        <a:effectLst/>
      </p:bgPr>
    </p:bg>
    <p:spTree>
      <p:nvGrpSpPr>
        <p:cNvPr id="1" name=""/>
        <p:cNvGrpSpPr/>
        <p:nvPr/>
      </p:nvGrpSpPr>
      <p:grpSpPr>
        <a:xfrm>
          <a:off x="0" y="0"/>
          <a:ext cx="0" cy="0"/>
          <a:chOff x="0" y="0"/>
          <a:chExt cx="0" cy="0"/>
        </a:xfrm>
      </p:grpSpPr>
      <p:grpSp>
        <p:nvGrpSpPr>
          <p:cNvPr id="2" name="Group 28"/>
          <p:cNvGrpSpPr/>
          <p:nvPr userDrawn="1"/>
        </p:nvGrpSpPr>
        <p:grpSpPr>
          <a:xfrm>
            <a:off x="692" y="5818625"/>
            <a:ext cx="10410880" cy="1054644"/>
            <a:chOff x="608" y="5500319"/>
            <a:chExt cx="9167813" cy="996950"/>
          </a:xfrm>
        </p:grpSpPr>
        <p:grpSp>
          <p:nvGrpSpPr>
            <p:cNvPr id="4"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3" name="Subtitle 2"/>
          <p:cNvSpPr>
            <a:spLocks noGrp="1"/>
          </p:cNvSpPr>
          <p:nvPr>
            <p:ph type="subTitle" idx="1" hasCustomPrompt="1"/>
          </p:nvPr>
        </p:nvSpPr>
        <p:spPr>
          <a:xfrm>
            <a:off x="407420" y="3932139"/>
            <a:ext cx="6951446" cy="1628274"/>
          </a:xfrm>
        </p:spPr>
        <p:txBody>
          <a:bodyPr numCol="2" spcCol="396527">
            <a:normAutofit/>
          </a:bodyPr>
          <a:lstStyle>
            <a:lvl1pPr marL="0" indent="0" algn="l">
              <a:lnSpc>
                <a:spcPct val="90000"/>
              </a:lnSpc>
              <a:spcBef>
                <a:spcPts val="3307"/>
              </a:spcBef>
              <a:buNone/>
              <a:defRPr sz="1800" b="1">
                <a:solidFill>
                  <a:schemeClr val="bg1"/>
                </a:solidFill>
              </a:defRPr>
            </a:lvl1pPr>
            <a:lvl2pPr marL="0" indent="0" algn="l">
              <a:lnSpc>
                <a:spcPct val="90000"/>
              </a:lnSpc>
              <a:spcBef>
                <a:spcPts val="0"/>
              </a:spcBef>
              <a:spcAft>
                <a:spcPts val="621"/>
              </a:spcAft>
              <a:buNone/>
              <a:defRPr sz="1800">
                <a:solidFill>
                  <a:schemeClr val="bg1"/>
                </a:solidFill>
              </a:defRPr>
            </a:lvl2pPr>
            <a:lvl3pPr marL="293429" indent="-293429" algn="l">
              <a:lnSpc>
                <a:spcPct val="90000"/>
              </a:lnSpc>
              <a:spcBef>
                <a:spcPts val="0"/>
              </a:spcBef>
              <a:buNone/>
              <a:tabLst>
                <a:tab pos="392560" algn="l"/>
              </a:tabLst>
              <a:defRPr sz="1800">
                <a:solidFill>
                  <a:schemeClr val="bg1"/>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27" name="Text Placeholder 14"/>
          <p:cNvSpPr>
            <a:spLocks noGrp="1"/>
          </p:cNvSpPr>
          <p:nvPr userDrawn="1">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
        <p:nvSpPr>
          <p:cNvPr id="23" name="Title 22"/>
          <p:cNvSpPr>
            <a:spLocks noGrp="1"/>
          </p:cNvSpPr>
          <p:nvPr>
            <p:ph type="title"/>
          </p:nvPr>
        </p:nvSpPr>
        <p:spPr>
          <a:xfrm>
            <a:off x="407423" y="2903784"/>
            <a:ext cx="9608655" cy="901821"/>
          </a:xfrm>
        </p:spPr>
        <p:txBody>
          <a:bodyPr>
            <a:noAutofit/>
          </a:bodyPr>
          <a:lstStyle>
            <a:lvl1pPr>
              <a:defRPr sz="6100">
                <a:solidFill>
                  <a:schemeClr val="bg1"/>
                </a:solidFill>
              </a:defRPr>
            </a:lvl1pPr>
          </a:lstStyle>
          <a:p>
            <a:r>
              <a:rPr lang="en-US" smtClean="0"/>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2010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252" y="4661929"/>
            <a:ext cx="8826262" cy="1440899"/>
          </a:xfrm>
        </p:spPr>
        <p:txBody>
          <a:bodyPr anchor="t"/>
          <a:lstStyle>
            <a:lvl1pPr algn="l">
              <a:defRPr sz="4232" b="1" cap="all"/>
            </a:lvl1pPr>
          </a:lstStyle>
          <a:p>
            <a:r>
              <a:rPr lang="en-AU" smtClean="0"/>
              <a:t>Click to edit Master title style</a:t>
            </a:r>
            <a:endParaRPr lang="en-US"/>
          </a:p>
        </p:txBody>
      </p:sp>
      <p:sp>
        <p:nvSpPr>
          <p:cNvPr id="3" name="Text Placeholder 2"/>
          <p:cNvSpPr>
            <a:spLocks noGrp="1"/>
          </p:cNvSpPr>
          <p:nvPr>
            <p:ph type="body" idx="1"/>
          </p:nvPr>
        </p:nvSpPr>
        <p:spPr>
          <a:xfrm>
            <a:off x="820252" y="3074926"/>
            <a:ext cx="8826262" cy="1587003"/>
          </a:xfrm>
        </p:spPr>
        <p:txBody>
          <a:bodyPr anchor="b"/>
          <a:lstStyle>
            <a:lvl1pPr marL="0" indent="0">
              <a:buNone/>
              <a:defRPr sz="2116">
                <a:solidFill>
                  <a:schemeClr val="tx1">
                    <a:tint val="75000"/>
                  </a:schemeClr>
                </a:solidFill>
              </a:defRPr>
            </a:lvl1pPr>
            <a:lvl2pPr marL="483672" indent="0">
              <a:buNone/>
              <a:defRPr sz="1904">
                <a:solidFill>
                  <a:schemeClr val="tx1">
                    <a:tint val="75000"/>
                  </a:schemeClr>
                </a:solidFill>
              </a:defRPr>
            </a:lvl2pPr>
            <a:lvl3pPr marL="967344" indent="0">
              <a:buNone/>
              <a:defRPr sz="1693">
                <a:solidFill>
                  <a:schemeClr val="tx1">
                    <a:tint val="75000"/>
                  </a:schemeClr>
                </a:solidFill>
              </a:defRPr>
            </a:lvl3pPr>
            <a:lvl4pPr marL="1451016" indent="0">
              <a:buNone/>
              <a:defRPr sz="1481">
                <a:solidFill>
                  <a:schemeClr val="tx1">
                    <a:tint val="75000"/>
                  </a:schemeClr>
                </a:solidFill>
              </a:defRPr>
            </a:lvl4pPr>
            <a:lvl5pPr marL="1934688" indent="0">
              <a:buNone/>
              <a:defRPr sz="1481">
                <a:solidFill>
                  <a:schemeClr val="tx1">
                    <a:tint val="75000"/>
                  </a:schemeClr>
                </a:solidFill>
              </a:defRPr>
            </a:lvl5pPr>
            <a:lvl6pPr marL="2418359" indent="0">
              <a:buNone/>
              <a:defRPr sz="1481">
                <a:solidFill>
                  <a:schemeClr val="tx1">
                    <a:tint val="75000"/>
                  </a:schemeClr>
                </a:solidFill>
              </a:defRPr>
            </a:lvl6pPr>
            <a:lvl7pPr marL="2902031" indent="0">
              <a:buNone/>
              <a:defRPr sz="1481">
                <a:solidFill>
                  <a:schemeClr val="tx1">
                    <a:tint val="75000"/>
                  </a:schemeClr>
                </a:solidFill>
              </a:defRPr>
            </a:lvl7pPr>
            <a:lvl8pPr marL="3385703" indent="0">
              <a:buNone/>
              <a:defRPr sz="1481">
                <a:solidFill>
                  <a:schemeClr val="tx1">
                    <a:tint val="75000"/>
                  </a:schemeClr>
                </a:solidFill>
              </a:defRPr>
            </a:lvl8pPr>
            <a:lvl9pPr marL="3869375" indent="0">
              <a:buNone/>
              <a:defRPr sz="1481">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274389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519192" y="1692805"/>
            <a:ext cx="4586195" cy="4787882"/>
          </a:xfrm>
        </p:spPr>
        <p:txBody>
          <a:bodyPr/>
          <a:lstStyle>
            <a:lvl1pPr>
              <a:defRPr sz="2962"/>
            </a:lvl1pPr>
            <a:lvl2pPr>
              <a:defRPr sz="2539"/>
            </a:lvl2pPr>
            <a:lvl3pPr>
              <a:defRPr sz="2116"/>
            </a:lvl3pPr>
            <a:lvl4pPr>
              <a:defRPr sz="1904"/>
            </a:lvl4pPr>
            <a:lvl5pPr>
              <a:defRPr sz="1904"/>
            </a:lvl5pPr>
            <a:lvl6pPr>
              <a:defRPr sz="1904"/>
            </a:lvl6pPr>
            <a:lvl7pPr>
              <a:defRPr sz="1904"/>
            </a:lvl7pPr>
            <a:lvl8pPr>
              <a:defRPr sz="1904"/>
            </a:lvl8pPr>
            <a:lvl9pPr>
              <a:defRPr sz="1904"/>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5278451" y="1692805"/>
            <a:ext cx="4586195" cy="4787882"/>
          </a:xfrm>
        </p:spPr>
        <p:txBody>
          <a:bodyPr/>
          <a:lstStyle>
            <a:lvl1pPr>
              <a:defRPr sz="2962"/>
            </a:lvl1pPr>
            <a:lvl2pPr>
              <a:defRPr sz="2539"/>
            </a:lvl2pPr>
            <a:lvl3pPr>
              <a:defRPr sz="2116"/>
            </a:lvl3pPr>
            <a:lvl4pPr>
              <a:defRPr sz="1904"/>
            </a:lvl4pPr>
            <a:lvl5pPr>
              <a:defRPr sz="1904"/>
            </a:lvl5pPr>
            <a:lvl6pPr>
              <a:defRPr sz="1904"/>
            </a:lvl6pPr>
            <a:lvl7pPr>
              <a:defRPr sz="1904"/>
            </a:lvl7pPr>
            <a:lvl8pPr>
              <a:defRPr sz="1904"/>
            </a:lvl8pPr>
            <a:lvl9pPr>
              <a:defRPr sz="1904"/>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9494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519192" y="1623951"/>
            <a:ext cx="4587998" cy="676785"/>
          </a:xfrm>
        </p:spPr>
        <p:txBody>
          <a:bodyPr anchor="b"/>
          <a:lstStyle>
            <a:lvl1pPr marL="0" indent="0">
              <a:buNone/>
              <a:defRPr sz="2539" b="1"/>
            </a:lvl1pPr>
            <a:lvl2pPr marL="483672" indent="0">
              <a:buNone/>
              <a:defRPr sz="2116" b="1"/>
            </a:lvl2pPr>
            <a:lvl3pPr marL="967344" indent="0">
              <a:buNone/>
              <a:defRPr sz="1904" b="1"/>
            </a:lvl3pPr>
            <a:lvl4pPr marL="1451016" indent="0">
              <a:buNone/>
              <a:defRPr sz="1693" b="1"/>
            </a:lvl4pPr>
            <a:lvl5pPr marL="1934688" indent="0">
              <a:buNone/>
              <a:defRPr sz="1693" b="1"/>
            </a:lvl5pPr>
            <a:lvl6pPr marL="2418359" indent="0">
              <a:buNone/>
              <a:defRPr sz="1693" b="1"/>
            </a:lvl6pPr>
            <a:lvl7pPr marL="2902031" indent="0">
              <a:buNone/>
              <a:defRPr sz="1693" b="1"/>
            </a:lvl7pPr>
            <a:lvl8pPr marL="3385703" indent="0">
              <a:buNone/>
              <a:defRPr sz="1693" b="1"/>
            </a:lvl8pPr>
            <a:lvl9pPr marL="3869375" indent="0">
              <a:buNone/>
              <a:defRPr sz="1693" b="1"/>
            </a:lvl9pPr>
          </a:lstStyle>
          <a:p>
            <a:pPr lvl="0"/>
            <a:r>
              <a:rPr lang="en-AU" smtClean="0"/>
              <a:t>Click to edit Master text styles</a:t>
            </a:r>
          </a:p>
        </p:txBody>
      </p:sp>
      <p:sp>
        <p:nvSpPr>
          <p:cNvPr id="4" name="Content Placeholder 3"/>
          <p:cNvSpPr>
            <a:spLocks noGrp="1"/>
          </p:cNvSpPr>
          <p:nvPr>
            <p:ph sz="half" idx="2"/>
          </p:nvPr>
        </p:nvSpPr>
        <p:spPr>
          <a:xfrm>
            <a:off x="519192" y="2300736"/>
            <a:ext cx="4587998" cy="4179951"/>
          </a:xfrm>
        </p:spPr>
        <p:txBody>
          <a:bodyPr/>
          <a:lstStyle>
            <a:lvl1pPr>
              <a:defRPr sz="2539"/>
            </a:lvl1pPr>
            <a:lvl2pPr>
              <a:defRPr sz="2116"/>
            </a:lvl2pPr>
            <a:lvl3pPr>
              <a:defRPr sz="1904"/>
            </a:lvl3pPr>
            <a:lvl4pPr>
              <a:defRPr sz="1693"/>
            </a:lvl4pPr>
            <a:lvl5pPr>
              <a:defRPr sz="1693"/>
            </a:lvl5pPr>
            <a:lvl6pPr>
              <a:defRPr sz="1693"/>
            </a:lvl6pPr>
            <a:lvl7pPr>
              <a:defRPr sz="1693"/>
            </a:lvl7pPr>
            <a:lvl8pPr>
              <a:defRPr sz="1693"/>
            </a:lvl8pPr>
            <a:lvl9pPr>
              <a:defRPr sz="1693"/>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5274846" y="1623951"/>
            <a:ext cx="4589801" cy="676785"/>
          </a:xfrm>
        </p:spPr>
        <p:txBody>
          <a:bodyPr anchor="b"/>
          <a:lstStyle>
            <a:lvl1pPr marL="0" indent="0">
              <a:buNone/>
              <a:defRPr sz="2539" b="1"/>
            </a:lvl1pPr>
            <a:lvl2pPr marL="483672" indent="0">
              <a:buNone/>
              <a:defRPr sz="2116" b="1"/>
            </a:lvl2pPr>
            <a:lvl3pPr marL="967344" indent="0">
              <a:buNone/>
              <a:defRPr sz="1904" b="1"/>
            </a:lvl3pPr>
            <a:lvl4pPr marL="1451016" indent="0">
              <a:buNone/>
              <a:defRPr sz="1693" b="1"/>
            </a:lvl4pPr>
            <a:lvl5pPr marL="1934688" indent="0">
              <a:buNone/>
              <a:defRPr sz="1693" b="1"/>
            </a:lvl5pPr>
            <a:lvl6pPr marL="2418359" indent="0">
              <a:buNone/>
              <a:defRPr sz="1693" b="1"/>
            </a:lvl6pPr>
            <a:lvl7pPr marL="2902031" indent="0">
              <a:buNone/>
              <a:defRPr sz="1693" b="1"/>
            </a:lvl7pPr>
            <a:lvl8pPr marL="3385703" indent="0">
              <a:buNone/>
              <a:defRPr sz="1693" b="1"/>
            </a:lvl8pPr>
            <a:lvl9pPr marL="3869375" indent="0">
              <a:buNone/>
              <a:defRPr sz="1693" b="1"/>
            </a:lvl9pPr>
          </a:lstStyle>
          <a:p>
            <a:pPr lvl="0"/>
            <a:r>
              <a:rPr lang="en-AU" smtClean="0"/>
              <a:t>Click to edit Master text styles</a:t>
            </a:r>
          </a:p>
        </p:txBody>
      </p:sp>
      <p:sp>
        <p:nvSpPr>
          <p:cNvPr id="6" name="Content Placeholder 5"/>
          <p:cNvSpPr>
            <a:spLocks noGrp="1"/>
          </p:cNvSpPr>
          <p:nvPr>
            <p:ph sz="quarter" idx="4"/>
          </p:nvPr>
        </p:nvSpPr>
        <p:spPr>
          <a:xfrm>
            <a:off x="5274846" y="2300736"/>
            <a:ext cx="4589801" cy="4179951"/>
          </a:xfrm>
        </p:spPr>
        <p:txBody>
          <a:bodyPr/>
          <a:lstStyle>
            <a:lvl1pPr>
              <a:defRPr sz="2539"/>
            </a:lvl1pPr>
            <a:lvl2pPr>
              <a:defRPr sz="2116"/>
            </a:lvl2pPr>
            <a:lvl3pPr>
              <a:defRPr sz="1904"/>
            </a:lvl3pPr>
            <a:lvl4pPr>
              <a:defRPr sz="1693"/>
            </a:lvl4pPr>
            <a:lvl5pPr>
              <a:defRPr sz="1693"/>
            </a:lvl5pPr>
            <a:lvl6pPr>
              <a:defRPr sz="1693"/>
            </a:lvl6pPr>
            <a:lvl7pPr>
              <a:defRPr sz="1693"/>
            </a:lvl7pPr>
            <a:lvl8pPr>
              <a:defRPr sz="1693"/>
            </a:lvl8pPr>
            <a:lvl9pPr>
              <a:defRPr sz="1693"/>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235932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70567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92123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9193" y="288852"/>
            <a:ext cx="3416211" cy="1229298"/>
          </a:xfrm>
        </p:spPr>
        <p:txBody>
          <a:bodyPr anchor="b"/>
          <a:lstStyle>
            <a:lvl1pPr algn="l">
              <a:defRPr sz="2116" b="1"/>
            </a:lvl1pPr>
          </a:lstStyle>
          <a:p>
            <a:r>
              <a:rPr lang="en-AU" smtClean="0"/>
              <a:t>Click to edit Master title style</a:t>
            </a:r>
            <a:endParaRPr lang="en-US"/>
          </a:p>
        </p:txBody>
      </p:sp>
      <p:sp>
        <p:nvSpPr>
          <p:cNvPr id="3" name="Content Placeholder 2"/>
          <p:cNvSpPr>
            <a:spLocks noGrp="1"/>
          </p:cNvSpPr>
          <p:nvPr>
            <p:ph idx="1"/>
          </p:nvPr>
        </p:nvSpPr>
        <p:spPr>
          <a:xfrm>
            <a:off x="4059792" y="288852"/>
            <a:ext cx="5804854" cy="6191835"/>
          </a:xfrm>
        </p:spPr>
        <p:txBody>
          <a:bodyPr/>
          <a:lstStyle>
            <a:lvl1pPr>
              <a:defRPr sz="3385"/>
            </a:lvl1pPr>
            <a:lvl2pPr>
              <a:defRPr sz="2962"/>
            </a:lvl2pPr>
            <a:lvl3pPr>
              <a:defRPr sz="2539"/>
            </a:lvl3pPr>
            <a:lvl4pPr>
              <a:defRPr sz="2116"/>
            </a:lvl4pPr>
            <a:lvl5pPr>
              <a:defRPr sz="2116"/>
            </a:lvl5pPr>
            <a:lvl6pPr>
              <a:defRPr sz="2116"/>
            </a:lvl6pPr>
            <a:lvl7pPr>
              <a:defRPr sz="2116"/>
            </a:lvl7pPr>
            <a:lvl8pPr>
              <a:defRPr sz="2116"/>
            </a:lvl8pPr>
            <a:lvl9pPr>
              <a:defRPr sz="2116"/>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519193" y="1518150"/>
            <a:ext cx="3416211" cy="4962537"/>
          </a:xfrm>
        </p:spPr>
        <p:txBody>
          <a:bodyPr/>
          <a:lstStyle>
            <a:lvl1pPr marL="0" indent="0">
              <a:buNone/>
              <a:defRPr sz="1481"/>
            </a:lvl1pPr>
            <a:lvl2pPr marL="483672" indent="0">
              <a:buNone/>
              <a:defRPr sz="1269"/>
            </a:lvl2pPr>
            <a:lvl3pPr marL="967344" indent="0">
              <a:buNone/>
              <a:defRPr sz="1058"/>
            </a:lvl3pPr>
            <a:lvl4pPr marL="1451016" indent="0">
              <a:buNone/>
              <a:defRPr sz="952"/>
            </a:lvl4pPr>
            <a:lvl5pPr marL="1934688" indent="0">
              <a:buNone/>
              <a:defRPr sz="952"/>
            </a:lvl5pPr>
            <a:lvl6pPr marL="2418359" indent="0">
              <a:buNone/>
              <a:defRPr sz="952"/>
            </a:lvl6pPr>
            <a:lvl7pPr marL="2902031" indent="0">
              <a:buNone/>
              <a:defRPr sz="952"/>
            </a:lvl7pPr>
            <a:lvl8pPr marL="3385703" indent="0">
              <a:buNone/>
              <a:defRPr sz="952"/>
            </a:lvl8pPr>
            <a:lvl9pPr marL="3869375" indent="0">
              <a:buNone/>
              <a:defRPr sz="952"/>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253914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35305" y="5078413"/>
            <a:ext cx="6230303" cy="599535"/>
          </a:xfrm>
        </p:spPr>
        <p:txBody>
          <a:bodyPr anchor="b"/>
          <a:lstStyle>
            <a:lvl1pPr algn="l">
              <a:defRPr sz="2116" b="1"/>
            </a:lvl1pPr>
          </a:lstStyle>
          <a:p>
            <a:r>
              <a:rPr lang="en-AU" smtClean="0"/>
              <a:t>Click to edit Master title style</a:t>
            </a:r>
            <a:endParaRPr lang="en-US"/>
          </a:p>
        </p:txBody>
      </p:sp>
      <p:sp>
        <p:nvSpPr>
          <p:cNvPr id="3" name="Picture Placeholder 2"/>
          <p:cNvSpPr>
            <a:spLocks noGrp="1"/>
          </p:cNvSpPr>
          <p:nvPr>
            <p:ph type="pic" idx="1"/>
          </p:nvPr>
        </p:nvSpPr>
        <p:spPr>
          <a:xfrm>
            <a:off x="2035305" y="648237"/>
            <a:ext cx="6230303" cy="4352925"/>
          </a:xfrm>
        </p:spPr>
        <p:txBody>
          <a:bodyPr/>
          <a:lstStyle>
            <a:lvl1pPr marL="0" indent="0">
              <a:buNone/>
              <a:defRPr sz="3385"/>
            </a:lvl1pPr>
            <a:lvl2pPr marL="483672" indent="0">
              <a:buNone/>
              <a:defRPr sz="2962"/>
            </a:lvl2pPr>
            <a:lvl3pPr marL="967344" indent="0">
              <a:buNone/>
              <a:defRPr sz="2539"/>
            </a:lvl3pPr>
            <a:lvl4pPr marL="1451016" indent="0">
              <a:buNone/>
              <a:defRPr sz="2116"/>
            </a:lvl4pPr>
            <a:lvl5pPr marL="1934688" indent="0">
              <a:buNone/>
              <a:defRPr sz="2116"/>
            </a:lvl5pPr>
            <a:lvl6pPr marL="2418359" indent="0">
              <a:buNone/>
              <a:defRPr sz="2116"/>
            </a:lvl6pPr>
            <a:lvl7pPr marL="2902031" indent="0">
              <a:buNone/>
              <a:defRPr sz="2116"/>
            </a:lvl7pPr>
            <a:lvl8pPr marL="3385703" indent="0">
              <a:buNone/>
              <a:defRPr sz="2116"/>
            </a:lvl8pPr>
            <a:lvl9pPr marL="3869375" indent="0">
              <a:buNone/>
              <a:defRPr sz="2116"/>
            </a:lvl9pPr>
          </a:lstStyle>
          <a:p>
            <a:endParaRPr lang="en-US"/>
          </a:p>
        </p:txBody>
      </p:sp>
      <p:sp>
        <p:nvSpPr>
          <p:cNvPr id="4" name="Text Placeholder 3"/>
          <p:cNvSpPr>
            <a:spLocks noGrp="1"/>
          </p:cNvSpPr>
          <p:nvPr>
            <p:ph type="body" sz="half" idx="2"/>
          </p:nvPr>
        </p:nvSpPr>
        <p:spPr>
          <a:xfrm>
            <a:off x="2035305" y="5677948"/>
            <a:ext cx="6230303" cy="851440"/>
          </a:xfrm>
        </p:spPr>
        <p:txBody>
          <a:bodyPr/>
          <a:lstStyle>
            <a:lvl1pPr marL="0" indent="0">
              <a:buNone/>
              <a:defRPr sz="1481"/>
            </a:lvl1pPr>
            <a:lvl2pPr marL="483672" indent="0">
              <a:buNone/>
              <a:defRPr sz="1269"/>
            </a:lvl2pPr>
            <a:lvl3pPr marL="967344" indent="0">
              <a:buNone/>
              <a:defRPr sz="1058"/>
            </a:lvl3pPr>
            <a:lvl4pPr marL="1451016" indent="0">
              <a:buNone/>
              <a:defRPr sz="952"/>
            </a:lvl4pPr>
            <a:lvl5pPr marL="1934688" indent="0">
              <a:buNone/>
              <a:defRPr sz="952"/>
            </a:lvl5pPr>
            <a:lvl6pPr marL="2418359" indent="0">
              <a:buNone/>
              <a:defRPr sz="952"/>
            </a:lvl6pPr>
            <a:lvl7pPr marL="2902031" indent="0">
              <a:buNone/>
              <a:defRPr sz="952"/>
            </a:lvl7pPr>
            <a:lvl8pPr marL="3385703" indent="0">
              <a:buNone/>
              <a:defRPr sz="952"/>
            </a:lvl8pPr>
            <a:lvl9pPr marL="3869375" indent="0">
              <a:buNone/>
              <a:defRPr sz="952"/>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8775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37030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28282" y="290532"/>
            <a:ext cx="2336364" cy="619015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519192" y="290532"/>
            <a:ext cx="6836027" cy="619015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F0C09550-5DBC-6241-A144-3DBF4E3BC2F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883B6C-4909-2F4E-A660-6327659863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581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accent1"/>
        </a:solidFill>
        <a:effectLst/>
      </p:bgPr>
    </p:bg>
    <p:spTree>
      <p:nvGrpSpPr>
        <p:cNvPr id="1" name=""/>
        <p:cNvGrpSpPr/>
        <p:nvPr/>
      </p:nvGrpSpPr>
      <p:grpSpPr>
        <a:xfrm>
          <a:off x="0" y="0"/>
          <a:ext cx="0" cy="0"/>
          <a:chOff x="0" y="0"/>
          <a:chExt cx="0" cy="0"/>
        </a:xfrm>
      </p:grpSpPr>
      <p:grpSp>
        <p:nvGrpSpPr>
          <p:cNvPr id="29" name="Group 28"/>
          <p:cNvGrpSpPr/>
          <p:nvPr userDrawn="1"/>
        </p:nvGrpSpPr>
        <p:grpSpPr>
          <a:xfrm>
            <a:off x="692" y="5818625"/>
            <a:ext cx="10410880" cy="1054644"/>
            <a:chOff x="608" y="5500319"/>
            <a:chExt cx="9167813" cy="996950"/>
          </a:xfrm>
        </p:grpSpPr>
        <p:grpSp>
          <p:nvGrpSpPr>
            <p:cNvPr id="43"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3" name="Subtitle 2"/>
          <p:cNvSpPr>
            <a:spLocks noGrp="1"/>
          </p:cNvSpPr>
          <p:nvPr>
            <p:ph type="subTitle" idx="1" hasCustomPrompt="1"/>
          </p:nvPr>
        </p:nvSpPr>
        <p:spPr>
          <a:xfrm>
            <a:off x="407420" y="2294375"/>
            <a:ext cx="6951446" cy="3266039"/>
          </a:xfrm>
        </p:spPr>
        <p:txBody>
          <a:bodyPr numCol="2" spcCol="396527">
            <a:normAutofit/>
          </a:bodyPr>
          <a:lstStyle>
            <a:lvl1pPr marL="0" indent="0" algn="l">
              <a:lnSpc>
                <a:spcPct val="90000"/>
              </a:lnSpc>
              <a:spcBef>
                <a:spcPts val="3307"/>
              </a:spcBef>
              <a:buNone/>
              <a:defRPr sz="1800" b="1">
                <a:solidFill>
                  <a:schemeClr val="bg1"/>
                </a:solidFill>
              </a:defRPr>
            </a:lvl1pPr>
            <a:lvl2pPr marL="0" indent="0" algn="l">
              <a:lnSpc>
                <a:spcPct val="90000"/>
              </a:lnSpc>
              <a:spcBef>
                <a:spcPts val="0"/>
              </a:spcBef>
              <a:spcAft>
                <a:spcPts val="621"/>
              </a:spcAft>
              <a:buNone/>
              <a:defRPr sz="1800">
                <a:solidFill>
                  <a:schemeClr val="bg1"/>
                </a:solidFill>
              </a:defRPr>
            </a:lvl2pPr>
            <a:lvl3pPr marL="293429" indent="-293429" algn="l">
              <a:lnSpc>
                <a:spcPct val="90000"/>
              </a:lnSpc>
              <a:spcBef>
                <a:spcPts val="0"/>
              </a:spcBef>
              <a:buNone/>
              <a:tabLst>
                <a:tab pos="392560" algn="l"/>
              </a:tabLst>
              <a:defRPr sz="1800">
                <a:solidFill>
                  <a:schemeClr val="bg1"/>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27" name="Text Placeholder 14"/>
          <p:cNvSpPr>
            <a:spLocks noGrp="1"/>
          </p:cNvSpPr>
          <p:nvPr userDrawn="1">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46302102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Collaborator logo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143" y="3303320"/>
            <a:ext cx="9615604" cy="1142500"/>
          </a:xfrm>
        </p:spPr>
        <p:txBody>
          <a:bodyPr anchor="b" anchorCtr="0">
            <a:normAutofit/>
          </a:bodyPr>
          <a:lstStyle>
            <a:lvl1pPr algn="l">
              <a:defRPr sz="4800">
                <a:solidFill>
                  <a:schemeClr val="bg1"/>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391143" y="4503451"/>
            <a:ext cx="9624934" cy="380876"/>
          </a:xfrm>
        </p:spPr>
        <p:txBody>
          <a:bodyPr>
            <a:normAutofit/>
          </a:bodyPr>
          <a:lstStyle>
            <a:lvl1pPr marL="0" indent="0" algn="l">
              <a:buNone/>
              <a:defRPr sz="2400" b="1">
                <a:solidFill>
                  <a:schemeClr val="bg1"/>
                </a:solidFill>
              </a:defRPr>
            </a:lvl1pPr>
            <a:lvl2pPr marL="503584" indent="0" algn="ctr">
              <a:buNone/>
              <a:defRPr>
                <a:solidFill>
                  <a:schemeClr val="tx1">
                    <a:tint val="75000"/>
                  </a:schemeClr>
                </a:solidFill>
              </a:defRPr>
            </a:lvl2pPr>
            <a:lvl3pPr marL="1007173" indent="0" algn="ctr">
              <a:buNone/>
              <a:defRPr>
                <a:solidFill>
                  <a:schemeClr val="tx1">
                    <a:tint val="75000"/>
                  </a:schemeClr>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r>
              <a:rPr lang="en-US" smtClean="0"/>
              <a:t>Click to edit Master subtitle style</a:t>
            </a:r>
            <a:endParaRPr lang="en-AU" dirty="0"/>
          </a:p>
        </p:txBody>
      </p:sp>
      <p:grpSp>
        <p:nvGrpSpPr>
          <p:cNvPr id="4" name="Group 6"/>
          <p:cNvGrpSpPr/>
          <p:nvPr userDrawn="1"/>
        </p:nvGrpSpPr>
        <p:grpSpPr>
          <a:xfrm>
            <a:off x="1701" y="5818633"/>
            <a:ext cx="10414481" cy="1436251"/>
            <a:chOff x="1497" y="5500319"/>
            <a:chExt cx="9170984" cy="1357681"/>
          </a:xfrm>
        </p:grpSpPr>
        <p:sp>
          <p:nvSpPr>
            <p:cNvPr id="8" name="Rectangle 7"/>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solidFill>
                  <a:srgbClr val="FFFFFF"/>
                </a:solidFill>
              </a:endParaRPr>
            </a:p>
          </p:txBody>
        </p:sp>
        <p:sp>
          <p:nvSpPr>
            <p:cNvPr id="9"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0"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1"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12"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pic>
          <p:nvPicPr>
            <p:cNvPr id="13"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5" name="Group 19"/>
            <p:cNvGrpSpPr/>
            <p:nvPr userDrawn="1"/>
          </p:nvGrpSpPr>
          <p:grpSpPr>
            <a:xfrm>
              <a:off x="360000" y="5807505"/>
              <a:ext cx="814388" cy="95250"/>
              <a:chOff x="3495675" y="5969000"/>
              <a:chExt cx="814388" cy="95250"/>
            </a:xfrm>
            <a:solidFill>
              <a:schemeClr val="accent1"/>
            </a:solidFill>
          </p:grpSpPr>
          <p:sp>
            <p:nvSpPr>
              <p:cNvPr id="15"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16"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17"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18"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solidFill>
                    <a:prstClr val="black"/>
                  </a:solidFill>
                </a:endParaRPr>
              </a:p>
            </p:txBody>
          </p:sp>
          <p:sp>
            <p:nvSpPr>
              <p:cNvPr id="19"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solidFill>
                    <a:prstClr val="black"/>
                  </a:solidFill>
                </a:endParaRPr>
              </a:p>
            </p:txBody>
          </p:sp>
          <p:sp>
            <p:nvSpPr>
              <p:cNvPr id="20"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solidFill>
                    <a:prstClr val="black"/>
                  </a:solidFill>
                </a:endParaRPr>
              </a:p>
            </p:txBody>
          </p:sp>
          <p:sp>
            <p:nvSpPr>
              <p:cNvPr id="21"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solidFill>
                    <a:prstClr val="black"/>
                  </a:solidFill>
                </a:endParaRPr>
              </a:p>
            </p:txBody>
          </p:sp>
          <p:sp>
            <p:nvSpPr>
              <p:cNvPr id="22"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solidFill>
                    <a:prstClr val="black"/>
                  </a:solidFill>
                </a:endParaRPr>
              </a:p>
            </p:txBody>
          </p:sp>
          <p:sp>
            <p:nvSpPr>
              <p:cNvPr id="23"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solidFill>
                    <a:prstClr val="black"/>
                  </a:solidFill>
                </a:endParaRPr>
              </a:p>
            </p:txBody>
          </p:sp>
          <p:sp>
            <p:nvSpPr>
              <p:cNvPr id="24"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solidFill>
                    <a:prstClr val="black"/>
                  </a:solidFill>
                </a:endParaRPr>
              </a:p>
            </p:txBody>
          </p:sp>
          <p:sp>
            <p:nvSpPr>
              <p:cNvPr id="25"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solidFill>
                    <a:prstClr val="black"/>
                  </a:solidFill>
                </a:endParaRPr>
              </a:p>
            </p:txBody>
          </p:sp>
          <p:sp>
            <p:nvSpPr>
              <p:cNvPr id="26"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solidFill>
                    <a:prstClr val="black"/>
                  </a:solidFill>
                </a:endParaRPr>
              </a:p>
            </p:txBody>
          </p:sp>
        </p:grpSp>
      </p:grpSp>
      <p:sp>
        <p:nvSpPr>
          <p:cNvPr id="27" name="Text Placeholder 14"/>
          <p:cNvSpPr>
            <a:spLocks noGrp="1"/>
          </p:cNvSpPr>
          <p:nvPr>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352071335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4" name="Group 27"/>
          <p:cNvGrpSpPr/>
          <p:nvPr userDrawn="1"/>
        </p:nvGrpSpPr>
        <p:grpSpPr>
          <a:xfrm>
            <a:off x="-30647" y="377859"/>
            <a:ext cx="10446828" cy="6877016"/>
            <a:chOff x="-26988" y="357188"/>
            <a:chExt cx="9199469" cy="6500812"/>
          </a:xfrm>
        </p:grpSpPr>
        <p:grpSp>
          <p:nvGrpSpPr>
            <p:cNvPr id="5" name="Group 66"/>
            <p:cNvGrpSpPr>
              <a:grpSpLocks/>
            </p:cNvGrpSpPr>
            <p:nvPr userDrawn="1"/>
          </p:nvGrpSpPr>
          <p:grpSpPr bwMode="auto">
            <a:xfrm>
              <a:off x="-26988" y="357188"/>
              <a:ext cx="9178926" cy="2571750"/>
              <a:chOff x="-17463" y="357188"/>
              <a:chExt cx="9186863" cy="2571750"/>
            </a:xfrm>
          </p:grpSpPr>
          <p:sp>
            <p:nvSpPr>
              <p:cNvPr id="51"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solidFill>
                    <a:prstClr val="black"/>
                  </a:solidFill>
                </a:endParaRPr>
              </a:p>
            </p:txBody>
          </p:sp>
          <p:sp>
            <p:nvSpPr>
              <p:cNvPr id="52"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solidFill>
                    <a:prstClr val="black"/>
                  </a:solidFill>
                </a:endParaRPr>
              </a:p>
            </p:txBody>
          </p:sp>
          <p:sp>
            <p:nvSpPr>
              <p:cNvPr id="53"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solidFill>
                    <a:prstClr val="black"/>
                  </a:solidFill>
                </a:endParaRPr>
              </a:p>
            </p:txBody>
          </p:sp>
          <p:sp>
            <p:nvSpPr>
              <p:cNvPr id="54"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solidFill>
                    <a:prstClr val="black"/>
                  </a:solidFill>
                </a:endParaRPr>
              </a:p>
            </p:txBody>
          </p:sp>
          <p:sp>
            <p:nvSpPr>
              <p:cNvPr id="55"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solidFill>
                    <a:prstClr val="black"/>
                  </a:solidFill>
                </a:endParaRPr>
              </a:p>
            </p:txBody>
          </p:sp>
          <p:sp>
            <p:nvSpPr>
              <p:cNvPr id="56"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solidFill>
                    <a:prstClr val="black"/>
                  </a:solidFill>
                </a:endParaRPr>
              </a:p>
            </p:txBody>
          </p:sp>
          <p:sp>
            <p:nvSpPr>
              <p:cNvPr id="57"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solidFill>
                    <a:prstClr val="black"/>
                  </a:solidFill>
                </a:endParaRPr>
              </a:p>
            </p:txBody>
          </p:sp>
          <p:sp>
            <p:nvSpPr>
              <p:cNvPr id="58"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solidFill>
                    <a:prstClr val="black"/>
                  </a:solidFill>
                </a:endParaRPr>
              </a:p>
            </p:txBody>
          </p:sp>
          <p:sp>
            <p:nvSpPr>
              <p:cNvPr id="59"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solidFill>
                    <a:prstClr val="black"/>
                  </a:solidFill>
                </a:endParaRPr>
              </a:p>
            </p:txBody>
          </p:sp>
          <p:sp>
            <p:nvSpPr>
              <p:cNvPr id="60"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solidFill>
                    <a:prstClr val="black"/>
                  </a:solidFill>
                </a:endParaRPr>
              </a:p>
            </p:txBody>
          </p:sp>
          <p:sp>
            <p:nvSpPr>
              <p:cNvPr id="61"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solidFill>
                    <a:prstClr val="black"/>
                  </a:solidFill>
                </a:endParaRPr>
              </a:p>
            </p:txBody>
          </p:sp>
          <p:sp>
            <p:nvSpPr>
              <p:cNvPr id="62"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solidFill>
                    <a:prstClr val="black"/>
                  </a:solidFill>
                </a:endParaRPr>
              </a:p>
            </p:txBody>
          </p:sp>
        </p:grpSp>
        <p:grpSp>
          <p:nvGrpSpPr>
            <p:cNvPr id="6" name="Group 29"/>
            <p:cNvGrpSpPr/>
            <p:nvPr userDrawn="1"/>
          </p:nvGrpSpPr>
          <p:grpSpPr>
            <a:xfrm>
              <a:off x="1497" y="5500319"/>
              <a:ext cx="9170984" cy="1357681"/>
              <a:chOff x="1497" y="5500319"/>
              <a:chExt cx="9170984" cy="1357681"/>
            </a:xfrm>
          </p:grpSpPr>
          <p:sp>
            <p:nvSpPr>
              <p:cNvPr id="31" name="Rectangle 30"/>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solidFill>
                    <a:srgbClr val="FFFFFF"/>
                  </a:solidFill>
                </a:endParaRPr>
              </a:p>
            </p:txBody>
          </p:sp>
          <p:grpSp>
            <p:nvGrpSpPr>
              <p:cNvPr id="7" name="Group 31"/>
              <p:cNvGrpSpPr/>
              <p:nvPr userDrawn="1"/>
            </p:nvGrpSpPr>
            <p:grpSpPr>
              <a:xfrm>
                <a:off x="1497" y="5500319"/>
                <a:ext cx="9170984" cy="996231"/>
                <a:chOff x="1497" y="5500319"/>
                <a:chExt cx="9170984" cy="996231"/>
              </a:xfrm>
            </p:grpSpPr>
            <p:sp>
              <p:nvSpPr>
                <p:cNvPr id="47"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48"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49"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sp>
              <p:nvSpPr>
                <p:cNvPr id="50"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solidFill>
                      <a:prstClr val="black"/>
                    </a:solidFill>
                  </a:endParaRPr>
                </a:p>
              </p:txBody>
            </p:sp>
          </p:grpSp>
          <p:pic>
            <p:nvPicPr>
              <p:cNvPr id="33"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8" name="Group 19"/>
              <p:cNvGrpSpPr/>
              <p:nvPr userDrawn="1"/>
            </p:nvGrpSpPr>
            <p:grpSpPr>
              <a:xfrm>
                <a:off x="360000" y="5807505"/>
                <a:ext cx="814388" cy="95250"/>
                <a:chOff x="3495675" y="5969000"/>
                <a:chExt cx="814388" cy="95250"/>
              </a:xfrm>
              <a:solidFill>
                <a:schemeClr val="accent1"/>
              </a:solidFill>
            </p:grpSpPr>
            <p:sp>
              <p:nvSpPr>
                <p:cNvPr id="35"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36"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37"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38"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solidFill>
                      <a:prstClr val="black"/>
                    </a:solidFill>
                  </a:endParaRPr>
                </a:p>
              </p:txBody>
            </p:sp>
            <p:sp>
              <p:nvSpPr>
                <p:cNvPr id="39"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solidFill>
                      <a:prstClr val="black"/>
                    </a:solidFill>
                  </a:endParaRPr>
                </a:p>
              </p:txBody>
            </p:sp>
            <p:sp>
              <p:nvSpPr>
                <p:cNvPr id="40"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solidFill>
                      <a:prstClr val="black"/>
                    </a:solidFill>
                  </a:endParaRPr>
                </a:p>
              </p:txBody>
            </p:sp>
            <p:sp>
              <p:nvSpPr>
                <p:cNvPr id="41"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solidFill>
                      <a:prstClr val="black"/>
                    </a:solidFill>
                  </a:endParaRPr>
                </a:p>
              </p:txBody>
            </p:sp>
            <p:sp>
              <p:nvSpPr>
                <p:cNvPr id="42"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solidFill>
                      <a:prstClr val="black"/>
                    </a:solidFill>
                  </a:endParaRPr>
                </a:p>
              </p:txBody>
            </p:sp>
            <p:sp>
              <p:nvSpPr>
                <p:cNvPr id="43"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solidFill>
                      <a:prstClr val="black"/>
                    </a:solidFill>
                  </a:endParaRPr>
                </a:p>
              </p:txBody>
            </p:sp>
            <p:sp>
              <p:nvSpPr>
                <p:cNvPr id="44"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solidFill>
                      <a:prstClr val="black"/>
                    </a:solidFill>
                  </a:endParaRPr>
                </a:p>
              </p:txBody>
            </p:sp>
            <p:sp>
              <p:nvSpPr>
                <p:cNvPr id="45"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solidFill>
                      <a:prstClr val="black"/>
                    </a:solidFill>
                  </a:endParaRPr>
                </a:p>
              </p:txBody>
            </p:sp>
            <p:sp>
              <p:nvSpPr>
                <p:cNvPr id="46"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solidFill>
                      <a:prstClr val="black"/>
                    </a:solidFill>
                  </a:endParaRPr>
                </a:p>
              </p:txBody>
            </p:sp>
          </p:grpSp>
        </p:grpSp>
      </p:grpSp>
      <p:sp>
        <p:nvSpPr>
          <p:cNvPr id="2" name="Title 1"/>
          <p:cNvSpPr>
            <a:spLocks noGrp="1"/>
          </p:cNvSpPr>
          <p:nvPr>
            <p:ph type="ctrTitle"/>
          </p:nvPr>
        </p:nvSpPr>
        <p:spPr>
          <a:xfrm>
            <a:off x="391143" y="3303320"/>
            <a:ext cx="9615604" cy="1142500"/>
          </a:xfrm>
        </p:spPr>
        <p:txBody>
          <a:bodyPr anchor="b" anchorCtr="0">
            <a:normAutofit/>
          </a:bodyPr>
          <a:lstStyle>
            <a:lvl1pPr algn="l">
              <a:defRPr sz="4800">
                <a:solidFill>
                  <a:schemeClr val="bg1"/>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391143" y="4503451"/>
            <a:ext cx="9624934" cy="380876"/>
          </a:xfrm>
        </p:spPr>
        <p:txBody>
          <a:bodyPr>
            <a:normAutofit/>
          </a:bodyPr>
          <a:lstStyle>
            <a:lvl1pPr marL="0" indent="0" algn="l">
              <a:buNone/>
              <a:defRPr sz="2400" b="1">
                <a:solidFill>
                  <a:schemeClr val="bg1"/>
                </a:solidFill>
              </a:defRPr>
            </a:lvl1pPr>
            <a:lvl2pPr marL="503584" indent="0" algn="ctr">
              <a:buNone/>
              <a:defRPr>
                <a:solidFill>
                  <a:schemeClr val="tx1">
                    <a:tint val="75000"/>
                  </a:schemeClr>
                </a:solidFill>
              </a:defRPr>
            </a:lvl2pPr>
            <a:lvl3pPr marL="1007173" indent="0" algn="ctr">
              <a:buNone/>
              <a:defRPr>
                <a:solidFill>
                  <a:schemeClr val="tx1">
                    <a:tint val="75000"/>
                  </a:schemeClr>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14"/>
          <p:cNvSpPr>
            <a:spLocks noGrp="1"/>
          </p:cNvSpPr>
          <p:nvPr>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36379679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4" name="Group 28"/>
          <p:cNvGrpSpPr/>
          <p:nvPr userDrawn="1"/>
        </p:nvGrpSpPr>
        <p:grpSpPr>
          <a:xfrm>
            <a:off x="692" y="5818625"/>
            <a:ext cx="10410880" cy="1054644"/>
            <a:chOff x="608" y="5500319"/>
            <a:chExt cx="9167813" cy="996950"/>
          </a:xfrm>
        </p:grpSpPr>
        <p:grpSp>
          <p:nvGrpSpPr>
            <p:cNvPr id="5"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solidFill>
                    <a:prstClr val="black"/>
                  </a:solidFill>
                </a:endParaRPr>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solidFill>
                    <a:prstClr val="black"/>
                  </a:solidFill>
                </a:endParaRPr>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solidFill>
                    <a:prstClr val="black"/>
                  </a:solidFill>
                </a:endParaRPr>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6"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solidFill>
                    <a:prstClr val="black"/>
                  </a:solidFill>
                </a:endParaRPr>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solidFill>
                    <a:prstClr val="black"/>
                  </a:solidFill>
                </a:endParaRPr>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solidFill>
                    <a:prstClr val="black"/>
                  </a:solidFill>
                </a:endParaRPr>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solidFill>
                    <a:prstClr val="black"/>
                  </a:solidFill>
                </a:endParaRPr>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solidFill>
                    <a:prstClr val="black"/>
                  </a:solidFill>
                </a:endParaRPr>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solidFill>
                    <a:prstClr val="black"/>
                  </a:solidFill>
                </a:endParaRPr>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solidFill>
                    <a:prstClr val="black"/>
                  </a:solidFill>
                </a:endParaRPr>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solidFill>
                    <a:prstClr val="black"/>
                  </a:solidFill>
                </a:endParaRPr>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solidFill>
                    <a:prstClr val="black"/>
                  </a:solidFill>
                </a:endParaRPr>
              </a:p>
            </p:txBody>
          </p:sp>
        </p:grpSp>
      </p:grpSp>
      <p:sp>
        <p:nvSpPr>
          <p:cNvPr id="2" name="Title 1"/>
          <p:cNvSpPr>
            <a:spLocks noGrp="1"/>
          </p:cNvSpPr>
          <p:nvPr userDrawn="1">
            <p:ph type="ctrTitle"/>
          </p:nvPr>
        </p:nvSpPr>
        <p:spPr>
          <a:xfrm>
            <a:off x="391143" y="3303320"/>
            <a:ext cx="9615604" cy="1142500"/>
          </a:xfrm>
        </p:spPr>
        <p:txBody>
          <a:bodyPr anchor="b" anchorCtr="0">
            <a:normAutofit/>
          </a:bodyPr>
          <a:lstStyle>
            <a:lvl1pPr algn="l">
              <a:defRPr sz="4800">
                <a:solidFill>
                  <a:schemeClr val="bg1"/>
                </a:solidFill>
              </a:defRPr>
            </a:lvl1pPr>
          </a:lstStyle>
          <a:p>
            <a:r>
              <a:rPr lang="en-US" smtClean="0"/>
              <a:t>Click to edit Master title style</a:t>
            </a:r>
            <a:endParaRPr lang="en-AU" dirty="0"/>
          </a:p>
        </p:txBody>
      </p:sp>
      <p:sp>
        <p:nvSpPr>
          <p:cNvPr id="3" name="Subtitle 2"/>
          <p:cNvSpPr>
            <a:spLocks noGrp="1"/>
          </p:cNvSpPr>
          <p:nvPr userDrawn="1">
            <p:ph type="subTitle" idx="1"/>
          </p:nvPr>
        </p:nvSpPr>
        <p:spPr>
          <a:xfrm>
            <a:off x="391143" y="4503451"/>
            <a:ext cx="9624934" cy="380876"/>
          </a:xfrm>
        </p:spPr>
        <p:txBody>
          <a:bodyPr>
            <a:normAutofit/>
          </a:bodyPr>
          <a:lstStyle>
            <a:lvl1pPr marL="0" indent="0" algn="l">
              <a:buNone/>
              <a:defRPr sz="2400" b="1">
                <a:solidFill>
                  <a:schemeClr val="bg1"/>
                </a:solidFill>
              </a:defRPr>
            </a:lvl1pPr>
            <a:lvl2pPr marL="503584" indent="0" algn="ctr">
              <a:buNone/>
              <a:defRPr>
                <a:solidFill>
                  <a:schemeClr val="tx1">
                    <a:tint val="75000"/>
                  </a:schemeClr>
                </a:solidFill>
              </a:defRPr>
            </a:lvl2pPr>
            <a:lvl3pPr marL="1007173" indent="0" algn="ctr">
              <a:buNone/>
              <a:defRPr>
                <a:solidFill>
                  <a:schemeClr val="tx1">
                    <a:tint val="75000"/>
                  </a:schemeClr>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14"/>
          <p:cNvSpPr>
            <a:spLocks noGrp="1"/>
          </p:cNvSpPr>
          <p:nvPr userDrawn="1">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177597871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bg>
      <p:bgPr>
        <a:solidFill>
          <a:schemeClr val="accent1"/>
        </a:solidFill>
        <a:effectLst/>
      </p:bgPr>
    </p:bg>
    <p:spTree>
      <p:nvGrpSpPr>
        <p:cNvPr id="1" name=""/>
        <p:cNvGrpSpPr/>
        <p:nvPr/>
      </p:nvGrpSpPr>
      <p:grpSpPr>
        <a:xfrm>
          <a:off x="0" y="0"/>
          <a:ext cx="0" cy="0"/>
          <a:chOff x="0" y="0"/>
          <a:chExt cx="0" cy="0"/>
        </a:xfrm>
      </p:grpSpPr>
      <p:grpSp>
        <p:nvGrpSpPr>
          <p:cNvPr id="4" name="Group 27"/>
          <p:cNvGrpSpPr/>
          <p:nvPr userDrawn="1"/>
        </p:nvGrpSpPr>
        <p:grpSpPr>
          <a:xfrm>
            <a:off x="-30647" y="377859"/>
            <a:ext cx="10442218" cy="6495410"/>
            <a:chOff x="-26988" y="357188"/>
            <a:chExt cx="9195409" cy="6140081"/>
          </a:xfrm>
        </p:grpSpPr>
        <p:grpSp>
          <p:nvGrpSpPr>
            <p:cNvPr id="5" name="Group 28"/>
            <p:cNvGrpSpPr/>
            <p:nvPr userDrawn="1"/>
          </p:nvGrpSpPr>
          <p:grpSpPr>
            <a:xfrm>
              <a:off x="608" y="5500319"/>
              <a:ext cx="9167813" cy="996950"/>
              <a:chOff x="608" y="5500319"/>
              <a:chExt cx="9167813" cy="996950"/>
            </a:xfrm>
          </p:grpSpPr>
          <p:grpSp>
            <p:nvGrpSpPr>
              <p:cNvPr id="6"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solidFill>
                      <a:prstClr val="black"/>
                    </a:solidFill>
                  </a:endParaRPr>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solidFill>
                      <a:prstClr val="black"/>
                    </a:solidFill>
                  </a:endParaRPr>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solidFill>
                      <a:prstClr val="black"/>
                    </a:solidFill>
                  </a:endParaRPr>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7"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solidFill>
                      <a:prstClr val="black"/>
                    </a:solidFill>
                  </a:endParaRPr>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solidFill>
                      <a:prstClr val="black"/>
                    </a:solidFill>
                  </a:endParaRPr>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solidFill>
                      <a:prstClr val="black"/>
                    </a:solidFill>
                  </a:endParaRPr>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solidFill>
                      <a:prstClr val="black"/>
                    </a:solidFill>
                  </a:endParaRPr>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solidFill>
                      <a:prstClr val="black"/>
                    </a:solidFill>
                  </a:endParaRPr>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solidFill>
                      <a:prstClr val="black"/>
                    </a:solidFill>
                  </a:endParaRPr>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solidFill>
                      <a:prstClr val="black"/>
                    </a:solidFill>
                  </a:endParaRPr>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solidFill>
                      <a:prstClr val="black"/>
                    </a:solidFill>
                  </a:endParaRPr>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solidFill>
                      <a:prstClr val="black"/>
                    </a:solidFill>
                  </a:endParaRPr>
                </a:p>
              </p:txBody>
            </p:sp>
          </p:grpSp>
        </p:grpSp>
        <p:grpSp>
          <p:nvGrpSpPr>
            <p:cNvPr id="8" name="Group 66"/>
            <p:cNvGrpSpPr>
              <a:grpSpLocks/>
            </p:cNvGrpSpPr>
            <p:nvPr userDrawn="1"/>
          </p:nvGrpSpPr>
          <p:grpSpPr bwMode="auto">
            <a:xfrm>
              <a:off x="-26988" y="357188"/>
              <a:ext cx="9178926" cy="2571750"/>
              <a:chOff x="-17463" y="357188"/>
              <a:chExt cx="9186863" cy="2571750"/>
            </a:xfrm>
          </p:grpSpPr>
          <p:sp>
            <p:nvSpPr>
              <p:cNvPr id="31"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solidFill>
                    <a:prstClr val="black"/>
                  </a:solidFill>
                </a:endParaRPr>
              </a:p>
            </p:txBody>
          </p:sp>
          <p:sp>
            <p:nvSpPr>
              <p:cNvPr id="32"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solidFill>
                    <a:prstClr val="black"/>
                  </a:solidFill>
                </a:endParaRPr>
              </a:p>
            </p:txBody>
          </p:sp>
          <p:sp>
            <p:nvSpPr>
              <p:cNvPr id="33"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solidFill>
                    <a:prstClr val="black"/>
                  </a:solidFill>
                </a:endParaRPr>
              </a:p>
            </p:txBody>
          </p:sp>
          <p:sp>
            <p:nvSpPr>
              <p:cNvPr id="34"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solidFill>
                    <a:prstClr val="black"/>
                  </a:solidFill>
                </a:endParaRPr>
              </a:p>
            </p:txBody>
          </p:sp>
          <p:sp>
            <p:nvSpPr>
              <p:cNvPr id="35"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solidFill>
                    <a:prstClr val="black"/>
                  </a:solidFill>
                </a:endParaRPr>
              </a:p>
            </p:txBody>
          </p:sp>
          <p:sp>
            <p:nvSpPr>
              <p:cNvPr id="36"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solidFill>
                    <a:prstClr val="black"/>
                  </a:solidFill>
                </a:endParaRPr>
              </a:p>
            </p:txBody>
          </p:sp>
          <p:sp>
            <p:nvSpPr>
              <p:cNvPr id="37"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solidFill>
                    <a:prstClr val="black"/>
                  </a:solidFill>
                </a:endParaRPr>
              </a:p>
            </p:txBody>
          </p:sp>
          <p:sp>
            <p:nvSpPr>
              <p:cNvPr id="38"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solidFill>
                    <a:prstClr val="black"/>
                  </a:solidFill>
                </a:endParaRPr>
              </a:p>
            </p:txBody>
          </p:sp>
          <p:sp>
            <p:nvSpPr>
              <p:cNvPr id="39"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solidFill>
                    <a:prstClr val="black"/>
                  </a:solidFill>
                </a:endParaRPr>
              </a:p>
            </p:txBody>
          </p:sp>
          <p:sp>
            <p:nvSpPr>
              <p:cNvPr id="40"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solidFill>
                    <a:prstClr val="black"/>
                  </a:solidFill>
                </a:endParaRPr>
              </a:p>
            </p:txBody>
          </p:sp>
          <p:sp>
            <p:nvSpPr>
              <p:cNvPr id="41"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solidFill>
                    <a:prstClr val="black"/>
                  </a:solidFill>
                </a:endParaRPr>
              </a:p>
            </p:txBody>
          </p:sp>
          <p:sp>
            <p:nvSpPr>
              <p:cNvPr id="42"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solidFill>
                    <a:prstClr val="black"/>
                  </a:solidFill>
                </a:endParaRPr>
              </a:p>
            </p:txBody>
          </p:sp>
        </p:grpSp>
      </p:grpSp>
      <p:sp>
        <p:nvSpPr>
          <p:cNvPr id="2" name="Title 1"/>
          <p:cNvSpPr>
            <a:spLocks noGrp="1"/>
          </p:cNvSpPr>
          <p:nvPr>
            <p:ph type="ctrTitle"/>
          </p:nvPr>
        </p:nvSpPr>
        <p:spPr>
          <a:xfrm>
            <a:off x="391143" y="3303320"/>
            <a:ext cx="9615604" cy="1142500"/>
          </a:xfrm>
        </p:spPr>
        <p:txBody>
          <a:bodyPr anchor="b" anchorCtr="0">
            <a:normAutofit/>
          </a:bodyPr>
          <a:lstStyle>
            <a:lvl1pPr algn="l">
              <a:defRPr sz="4800">
                <a:solidFill>
                  <a:schemeClr val="bg1"/>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391143" y="4503451"/>
            <a:ext cx="9624934" cy="380876"/>
          </a:xfrm>
        </p:spPr>
        <p:txBody>
          <a:bodyPr>
            <a:normAutofit/>
          </a:bodyPr>
          <a:lstStyle>
            <a:lvl1pPr marL="0" indent="0" algn="l">
              <a:buNone/>
              <a:defRPr sz="2400" b="1">
                <a:solidFill>
                  <a:schemeClr val="bg1"/>
                </a:solidFill>
              </a:defRPr>
            </a:lvl1pPr>
            <a:lvl2pPr marL="503584" indent="0" algn="ctr">
              <a:buNone/>
              <a:defRPr>
                <a:solidFill>
                  <a:schemeClr val="tx1">
                    <a:tint val="75000"/>
                  </a:schemeClr>
                </a:solidFill>
              </a:defRPr>
            </a:lvl2pPr>
            <a:lvl3pPr marL="1007173" indent="0" algn="ctr">
              <a:buNone/>
              <a:defRPr>
                <a:solidFill>
                  <a:schemeClr val="tx1">
                    <a:tint val="75000"/>
                  </a:schemeClr>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14"/>
          <p:cNvSpPr>
            <a:spLocks noGrp="1"/>
          </p:cNvSpPr>
          <p:nvPr>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26476304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Presentation title  |  Presenter name</a:t>
            </a:r>
            <a:endParaRPr lang="en-AU"/>
          </a:p>
        </p:txBody>
      </p:sp>
      <p:sp>
        <p:nvSpPr>
          <p:cNvPr id="10"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solidFill>
                  <a:srgbClr val="FFFFFF"/>
                </a:solidFill>
              </a:rPr>
              <a:pPr/>
              <a:t>‹#›</a:t>
            </a:fld>
            <a:r>
              <a:rPr lang="en-AU" dirty="0" smtClean="0">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280961332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30647" y="377859"/>
            <a:ext cx="10446828" cy="6877016"/>
            <a:chOff x="-26988" y="357188"/>
            <a:chExt cx="9199469" cy="6500812"/>
          </a:xfrm>
        </p:grpSpPr>
        <p:grpSp>
          <p:nvGrpSpPr>
            <p:cNvPr id="29" name="Group 66"/>
            <p:cNvGrpSpPr>
              <a:grpSpLocks/>
            </p:cNvGrpSpPr>
            <p:nvPr userDrawn="1"/>
          </p:nvGrpSpPr>
          <p:grpSpPr bwMode="auto">
            <a:xfrm>
              <a:off x="-26988" y="357188"/>
              <a:ext cx="9178926" cy="2571750"/>
              <a:chOff x="-17463" y="357188"/>
              <a:chExt cx="9186863" cy="2571750"/>
            </a:xfrm>
          </p:grpSpPr>
          <p:sp>
            <p:nvSpPr>
              <p:cNvPr id="51"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52"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53"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54"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55"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56"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57"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58"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59"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60"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61"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62"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grpSp>
        <p:grpSp>
          <p:nvGrpSpPr>
            <p:cNvPr id="30" name="Group 29"/>
            <p:cNvGrpSpPr/>
            <p:nvPr userDrawn="1"/>
          </p:nvGrpSpPr>
          <p:grpSpPr>
            <a:xfrm>
              <a:off x="1497" y="5500319"/>
              <a:ext cx="9170984" cy="1357681"/>
              <a:chOff x="1497" y="5500319"/>
              <a:chExt cx="9170984" cy="1357681"/>
            </a:xfrm>
          </p:grpSpPr>
          <p:sp>
            <p:nvSpPr>
              <p:cNvPr id="31" name="Rectangle 30"/>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32" name="Group 31"/>
              <p:cNvGrpSpPr/>
              <p:nvPr userDrawn="1"/>
            </p:nvGrpSpPr>
            <p:grpSpPr>
              <a:xfrm>
                <a:off x="1497" y="5500319"/>
                <a:ext cx="9170984" cy="996231"/>
                <a:chOff x="1497" y="5500319"/>
                <a:chExt cx="9170984" cy="996231"/>
              </a:xfrm>
            </p:grpSpPr>
            <p:sp>
              <p:nvSpPr>
                <p:cNvPr id="47"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8"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9"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0"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pic>
            <p:nvPicPr>
              <p:cNvPr id="33"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34" name="Group 19"/>
              <p:cNvGrpSpPr/>
              <p:nvPr userDrawn="1"/>
            </p:nvGrpSpPr>
            <p:grpSpPr>
              <a:xfrm>
                <a:off x="360000" y="5807505"/>
                <a:ext cx="814388" cy="95250"/>
                <a:chOff x="3495675" y="5969000"/>
                <a:chExt cx="814388" cy="95250"/>
              </a:xfrm>
              <a:solidFill>
                <a:schemeClr val="accent1"/>
              </a:solidFill>
            </p:grpSpPr>
            <p:sp>
              <p:nvSpPr>
                <p:cNvPr id="35"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36"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37"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38"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39"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40"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41"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42"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43"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44"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45"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46"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grpSp>
      <p:sp>
        <p:nvSpPr>
          <p:cNvPr id="2" name="Title 1"/>
          <p:cNvSpPr>
            <a:spLocks noGrp="1"/>
          </p:cNvSpPr>
          <p:nvPr>
            <p:ph type="ctrTitle"/>
          </p:nvPr>
        </p:nvSpPr>
        <p:spPr>
          <a:xfrm>
            <a:off x="391143" y="3303320"/>
            <a:ext cx="9615604" cy="1142500"/>
          </a:xfrm>
        </p:spPr>
        <p:txBody>
          <a:bodyPr anchor="b" anchorCtr="0">
            <a:normAutofit/>
          </a:bodyPr>
          <a:lstStyle>
            <a:lvl1pPr algn="l">
              <a:defRPr sz="4800">
                <a:solidFill>
                  <a:schemeClr val="bg1"/>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391143" y="4503451"/>
            <a:ext cx="9624934" cy="380876"/>
          </a:xfrm>
        </p:spPr>
        <p:txBody>
          <a:bodyPr>
            <a:normAutofit/>
          </a:bodyPr>
          <a:lstStyle>
            <a:lvl1pPr marL="0" indent="0" algn="l">
              <a:buNone/>
              <a:defRPr sz="2400" b="1">
                <a:solidFill>
                  <a:schemeClr val="bg1"/>
                </a:solidFill>
              </a:defRPr>
            </a:lvl1pPr>
            <a:lvl2pPr marL="503584" indent="0" algn="ctr">
              <a:buNone/>
              <a:defRPr>
                <a:solidFill>
                  <a:schemeClr val="tx1">
                    <a:tint val="75000"/>
                  </a:schemeClr>
                </a:solidFill>
              </a:defRPr>
            </a:lvl2pPr>
            <a:lvl3pPr marL="1007173" indent="0" algn="ctr">
              <a:buNone/>
              <a:defRPr>
                <a:solidFill>
                  <a:schemeClr val="tx1">
                    <a:tint val="75000"/>
                  </a:schemeClr>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14"/>
          <p:cNvSpPr>
            <a:spLocks noGrp="1"/>
          </p:cNvSpPr>
          <p:nvPr>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363796791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AU" dirty="0"/>
          </a:p>
        </p:txBody>
      </p:sp>
      <p:sp>
        <p:nvSpPr>
          <p:cNvPr id="3" name="Content Placeholder 2"/>
          <p:cNvSpPr>
            <a:spLocks noGrp="1"/>
          </p:cNvSpPr>
          <p:nvPr>
            <p:ph idx="1"/>
          </p:nvPr>
        </p:nvSpPr>
        <p:spPr/>
        <p:txBody>
          <a:bodyPr numCol="2" spcCol="396527"/>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Presentation title  |  Presenter name</a:t>
            </a:r>
            <a:endParaRPr lang="en-AU"/>
          </a:p>
        </p:txBody>
      </p:sp>
      <p:sp>
        <p:nvSpPr>
          <p:cNvPr id="7"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solidFill>
                  <a:srgbClr val="FFFFFF"/>
                </a:solidFill>
              </a:rPr>
              <a:pPr/>
              <a:t>‹#›</a:t>
            </a:fld>
            <a:r>
              <a:rPr lang="en-AU" dirty="0" smtClean="0">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154646637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Presentation title  |  Presenter name</a:t>
            </a:r>
            <a:endParaRPr lang="en-AU"/>
          </a:p>
        </p:txBody>
      </p:sp>
      <p:sp>
        <p:nvSpPr>
          <p:cNvPr id="6" name="Text Placeholder 7"/>
          <p:cNvSpPr>
            <a:spLocks noGrp="1"/>
          </p:cNvSpPr>
          <p:nvPr>
            <p:ph type="body" sz="quarter" idx="13" hasCustomPrompt="1"/>
          </p:nvPr>
        </p:nvSpPr>
        <p:spPr>
          <a:xfrm>
            <a:off x="409225" y="285626"/>
            <a:ext cx="9607094" cy="902575"/>
          </a:xfrm>
        </p:spPr>
        <p:txBody>
          <a:bodyPr>
            <a:normAutofit/>
          </a:bodyPr>
          <a:lstStyle>
            <a:lvl1pPr marL="0" indent="0">
              <a:lnSpc>
                <a:spcPct val="100000"/>
              </a:lnSpc>
              <a:spcBef>
                <a:spcPts val="0"/>
              </a:spcBef>
              <a:spcAft>
                <a:spcPts val="331"/>
              </a:spcAft>
              <a:buNone/>
              <a:defRPr sz="3500" b="1">
                <a:solidFill>
                  <a:schemeClr val="accent2"/>
                </a:solidFill>
              </a:defRPr>
            </a:lvl1pPr>
            <a:lvl2pPr marL="0" indent="0">
              <a:lnSpc>
                <a:spcPct val="80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dirty="0" smtClean="0"/>
              <a:t>Click to edit Master title style</a:t>
            </a:r>
          </a:p>
          <a:p>
            <a:pPr lvl="1"/>
            <a:r>
              <a:rPr lang="en-US" dirty="0" smtClean="0"/>
              <a:t>Second level</a:t>
            </a:r>
          </a:p>
        </p:txBody>
      </p:sp>
      <p:sp>
        <p:nvSpPr>
          <p:cNvPr id="8"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solidFill>
                  <a:srgbClr val="FFFFFF"/>
                </a:solidFill>
              </a:rPr>
              <a:pPr/>
              <a:t>‹#›</a:t>
            </a:fld>
            <a:r>
              <a:rPr lang="en-AU" dirty="0" smtClean="0">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359831217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07421" y="1341817"/>
            <a:ext cx="4586195" cy="4787882"/>
          </a:xfrm>
        </p:spPr>
        <p:txBody>
          <a:bodyPr/>
          <a:lstStyle>
            <a:lvl1pPr>
              <a:defRPr sz="2600"/>
            </a:lvl1pPr>
            <a:lvl2pPr>
              <a:defRPr sz="2200"/>
            </a:lvl2pPr>
            <a:lvl3pPr>
              <a:defRPr sz="2200"/>
            </a:lvl3pPr>
            <a:lvl4pPr>
              <a:defRPr sz="22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Content Placeholder 3"/>
          <p:cNvSpPr>
            <a:spLocks noGrp="1"/>
          </p:cNvSpPr>
          <p:nvPr>
            <p:ph sz="half" idx="2"/>
          </p:nvPr>
        </p:nvSpPr>
        <p:spPr>
          <a:xfrm>
            <a:off x="5429882" y="1341817"/>
            <a:ext cx="4586195" cy="4787882"/>
          </a:xfrm>
        </p:spPr>
        <p:txBody>
          <a:bodyPr/>
          <a:lstStyle>
            <a:lvl1pPr>
              <a:defRPr sz="2600"/>
            </a:lvl1pPr>
            <a:lvl2pPr>
              <a:defRPr sz="2200"/>
            </a:lvl2pPr>
            <a:lvl3pPr>
              <a:defRPr sz="2200"/>
            </a:lvl3pPr>
            <a:lvl4pPr>
              <a:defRPr sz="22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6" name="Footer Placeholder 5"/>
          <p:cNvSpPr>
            <a:spLocks noGrp="1"/>
          </p:cNvSpPr>
          <p:nvPr>
            <p:ph type="ftr" sz="quarter" idx="11"/>
          </p:nvPr>
        </p:nvSpPr>
        <p:spPr/>
        <p:txBody>
          <a:bodyPr/>
          <a:lstStyle/>
          <a:p>
            <a:r>
              <a:rPr lang="en-AU" smtClean="0"/>
              <a:t>Presentation title  |  Presenter name</a:t>
            </a:r>
            <a:endParaRPr lang="en-AU"/>
          </a:p>
        </p:txBody>
      </p:sp>
      <p:sp>
        <p:nvSpPr>
          <p:cNvPr id="8"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solidFill>
                  <a:srgbClr val="FFFFFF"/>
                </a:solidFill>
              </a:rPr>
              <a:pPr/>
              <a:t>‹#›</a:t>
            </a:fld>
            <a:r>
              <a:rPr lang="en-AU" dirty="0" smtClean="0">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420471223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4" name="Footer Placeholder 3"/>
          <p:cNvSpPr>
            <a:spLocks noGrp="1"/>
          </p:cNvSpPr>
          <p:nvPr>
            <p:ph type="ftr" sz="quarter" idx="11"/>
          </p:nvPr>
        </p:nvSpPr>
        <p:spPr/>
        <p:txBody>
          <a:bodyPr/>
          <a:lstStyle/>
          <a:p>
            <a:r>
              <a:rPr lang="en-AU" smtClean="0"/>
              <a:t>Presentation title  |  Presenter name</a:t>
            </a:r>
            <a:endParaRPr lang="en-AU"/>
          </a:p>
        </p:txBody>
      </p:sp>
      <p:sp>
        <p:nvSpPr>
          <p:cNvPr id="7"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solidFill>
                  <a:srgbClr val="FFFFFF"/>
                </a:solidFill>
              </a:rPr>
              <a:pPr/>
              <a:t>‹#›</a:t>
            </a:fld>
            <a:r>
              <a:rPr lang="en-AU" dirty="0" smtClean="0">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189600036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smtClean="0"/>
              <a:t>Presentation title  |  Presenter name</a:t>
            </a:r>
            <a:endParaRPr lang="en-AU"/>
          </a:p>
        </p:txBody>
      </p:sp>
      <p:sp>
        <p:nvSpPr>
          <p:cNvPr id="5"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solidFill>
                  <a:srgbClr val="FFFFFF"/>
                </a:solidFill>
              </a:rPr>
              <a:pPr/>
              <a:t>‹#›</a:t>
            </a:fld>
            <a:r>
              <a:rPr lang="en-AU" dirty="0" smtClean="0">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426388506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4" name="Footer Placeholder 3"/>
          <p:cNvSpPr>
            <a:spLocks noGrp="1"/>
          </p:cNvSpPr>
          <p:nvPr>
            <p:ph type="ftr" sz="quarter" idx="11"/>
          </p:nvPr>
        </p:nvSpPr>
        <p:spPr/>
        <p:txBody>
          <a:bodyPr/>
          <a:lstStyle/>
          <a:p>
            <a:r>
              <a:rPr lang="en-AU" smtClean="0"/>
              <a:t>Presentation title  |  Presenter name</a:t>
            </a:r>
            <a:endParaRPr lang="en-AU"/>
          </a:p>
        </p:txBody>
      </p:sp>
      <p:sp>
        <p:nvSpPr>
          <p:cNvPr id="5" name="Content Placeholder 2"/>
          <p:cNvSpPr>
            <a:spLocks noGrp="1"/>
          </p:cNvSpPr>
          <p:nvPr>
            <p:ph idx="1"/>
          </p:nvPr>
        </p:nvSpPr>
        <p:spPr>
          <a:xfrm>
            <a:off x="408813" y="1350213"/>
            <a:ext cx="9607094" cy="4823148"/>
          </a:xfrm>
        </p:spPr>
        <p:txBody>
          <a:bodyPr/>
          <a:lstStyle>
            <a:lvl1pPr>
              <a:lnSpc>
                <a:spcPct val="85000"/>
              </a:lnSpc>
              <a:spcAft>
                <a:spcPts val="0"/>
              </a:spcAft>
              <a:buFontTx/>
              <a:buNone/>
              <a:defRPr sz="4400" b="1">
                <a:solidFill>
                  <a:schemeClr val="accent1">
                    <a:lumMod val="75000"/>
                  </a:schemeClr>
                </a:solidFill>
              </a:defRPr>
            </a:lvl1pPr>
            <a:lvl2pPr marL="0" indent="0">
              <a:lnSpc>
                <a:spcPct val="85000"/>
              </a:lnSpc>
              <a:spcAft>
                <a:spcPts val="0"/>
              </a:spcAft>
              <a:buNone/>
              <a:defRPr sz="4400" b="1">
                <a:solidFill>
                  <a:schemeClr val="accent2"/>
                </a:solidFill>
              </a:defRPr>
            </a:lvl2pPr>
            <a:lvl3pPr marL="0" indent="0">
              <a:spcBef>
                <a:spcPts val="2425"/>
              </a:spcBef>
              <a:buNone/>
              <a:defRPr b="1">
                <a:solidFill>
                  <a:srgbClr val="00313C"/>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7"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solidFill>
                  <a:srgbClr val="FFFFFF"/>
                </a:solidFill>
              </a:rPr>
              <a:pPr/>
              <a:t>‹#›</a:t>
            </a:fld>
            <a:r>
              <a:rPr lang="en-AU" dirty="0" smtClean="0">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369382468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30"/>
          <p:cNvGrpSpPr/>
          <p:nvPr userDrawn="1"/>
        </p:nvGrpSpPr>
        <p:grpSpPr>
          <a:xfrm>
            <a:off x="-9004" y="6406795"/>
            <a:ext cx="10403669" cy="848082"/>
            <a:chOff x="-7938" y="6056313"/>
            <a:chExt cx="9161463" cy="801687"/>
          </a:xfrm>
        </p:grpSpPr>
        <p:sp>
          <p:nvSpPr>
            <p:cNvPr id="32"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solidFill>
                  <a:prstClr val="black"/>
                </a:solidFill>
              </a:endParaRPr>
            </a:p>
          </p:txBody>
        </p:sp>
        <p:grpSp>
          <p:nvGrpSpPr>
            <p:cNvPr id="3" name="Group 1"/>
            <p:cNvGrpSpPr>
              <a:grpSpLocks/>
            </p:cNvGrpSpPr>
            <p:nvPr userDrawn="1"/>
          </p:nvGrpSpPr>
          <p:grpSpPr bwMode="auto">
            <a:xfrm>
              <a:off x="1588" y="6065838"/>
              <a:ext cx="9142412" cy="690562"/>
              <a:chOff x="1495" y="6065893"/>
              <a:chExt cx="9143026" cy="690563"/>
            </a:xfrm>
          </p:grpSpPr>
          <p:sp>
            <p:nvSpPr>
              <p:cNvPr id="35" name="Freeform 8"/>
              <p:cNvSpPr>
                <a:spLocks noEditPoints="1"/>
              </p:cNvSpPr>
              <p:nvPr userDrawn="1"/>
            </p:nvSpPr>
            <p:spPr bwMode="auto">
              <a:xfrm>
                <a:off x="1495" y="6065893"/>
                <a:ext cx="9143026" cy="690563"/>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chemeClr val="accent2">
                  <a:lumMod val="75000"/>
                </a:schemeClr>
              </a:solidFill>
              <a:ln>
                <a:noFill/>
              </a:ln>
            </p:spPr>
            <p:txBody>
              <a:bodyPr/>
              <a:lstStyle/>
              <a:p>
                <a:pPr>
                  <a:defRPr/>
                </a:pPr>
                <a:endParaRPr lang="en-AU">
                  <a:solidFill>
                    <a:prstClr val="black"/>
                  </a:solidFill>
                </a:endParaRPr>
              </a:p>
            </p:txBody>
          </p:sp>
          <p:sp>
            <p:nvSpPr>
              <p:cNvPr id="36" name="Freeform 9"/>
              <p:cNvSpPr>
                <a:spLocks noEditPoints="1"/>
              </p:cNvSpPr>
              <p:nvPr userDrawn="1"/>
            </p:nvSpPr>
            <p:spPr bwMode="auto">
              <a:xfrm>
                <a:off x="1495" y="6367518"/>
                <a:ext cx="9143026" cy="388938"/>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solidFill>
                    <a:prstClr val="black"/>
                  </a:solidFill>
                </a:endParaRPr>
              </a:p>
            </p:txBody>
          </p:sp>
          <p:sp>
            <p:nvSpPr>
              <p:cNvPr id="37" name="Freeform 10"/>
              <p:cNvSpPr>
                <a:spLocks/>
              </p:cNvSpPr>
              <p:nvPr userDrawn="1"/>
            </p:nvSpPr>
            <p:spPr bwMode="auto">
              <a:xfrm>
                <a:off x="1495" y="6110343"/>
                <a:ext cx="789199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solidFill>
                    <a:prstClr val="black"/>
                  </a:solidFill>
                </a:endParaRPr>
              </a:p>
            </p:txBody>
          </p:sp>
          <p:sp>
            <p:nvSpPr>
              <p:cNvPr id="38" name="Freeform 11"/>
              <p:cNvSpPr>
                <a:spLocks/>
              </p:cNvSpPr>
              <p:nvPr userDrawn="1"/>
            </p:nvSpPr>
            <p:spPr bwMode="auto">
              <a:xfrm>
                <a:off x="7893487" y="6110343"/>
                <a:ext cx="1251034" cy="601663"/>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chemeClr val="bg1"/>
              </a:solidFill>
              <a:ln>
                <a:noFill/>
              </a:ln>
              <a:extLst/>
            </p:spPr>
            <p:txBody>
              <a:bodyPr/>
              <a:lstStyle/>
              <a:p>
                <a:pPr>
                  <a:defRPr/>
                </a:pPr>
                <a:endParaRPr lang="en-AU">
                  <a:solidFill>
                    <a:prstClr val="black"/>
                  </a:solidFill>
                </a:endParaRPr>
              </a:p>
            </p:txBody>
          </p:sp>
        </p:grpSp>
        <p:pic>
          <p:nvPicPr>
            <p:cNvPr id="34" name="Picture 78"/>
            <p:cNvPicPr>
              <a:picLocks noChangeAspect="1" noChangeArrowheads="1"/>
            </p:cNvPicPr>
            <p:nvPr userDrawn="1"/>
          </p:nvPicPr>
          <p:blipFill>
            <a:blip r:embed="rId2" cstate="print"/>
            <a:srcRect/>
            <a:stretch>
              <a:fillRect/>
            </a:stretch>
          </p:blipFill>
          <p:spPr bwMode="auto">
            <a:xfrm>
              <a:off x="8459788" y="6191250"/>
              <a:ext cx="454025" cy="454025"/>
            </a:xfrm>
            <a:prstGeom prst="rect">
              <a:avLst/>
            </a:prstGeom>
            <a:noFill/>
            <a:ln w="9525">
              <a:noFill/>
              <a:miter lim="800000"/>
              <a:headEnd/>
              <a:tailEnd/>
            </a:ln>
          </p:spPr>
        </p:pic>
      </p:grpSp>
      <p:sp>
        <p:nvSpPr>
          <p:cNvPr id="39" name="Text Placeholder 8"/>
          <p:cNvSpPr>
            <a:spLocks noGrp="1"/>
          </p:cNvSpPr>
          <p:nvPr>
            <p:ph type="body" sz="quarter" idx="10"/>
          </p:nvPr>
        </p:nvSpPr>
        <p:spPr>
          <a:xfrm>
            <a:off x="408822" y="1350222"/>
            <a:ext cx="8490951" cy="4823149"/>
          </a:xfrm>
        </p:spPr>
        <p:txBody>
          <a:bodyPr/>
          <a:lstStyle>
            <a:lvl1pPr>
              <a:spcAft>
                <a:spcPts val="0"/>
              </a:spcAft>
              <a:buFontTx/>
              <a:buNone/>
              <a:defRPr sz="4800" b="1">
                <a:solidFill>
                  <a:schemeClr val="accent1"/>
                </a:solidFill>
              </a:defRPr>
            </a:lvl1pPr>
            <a:lvl2pPr marL="0" indent="0">
              <a:lnSpc>
                <a:spcPct val="75000"/>
              </a:lnSpc>
              <a:spcAft>
                <a:spcPts val="937"/>
              </a:spcAft>
              <a:buNone/>
              <a:defRPr sz="4800" b="1">
                <a:solidFill>
                  <a:schemeClr val="bg1"/>
                </a:solidFill>
              </a:defRPr>
            </a:lvl2pPr>
            <a:lvl3pPr marL="0" indent="0">
              <a:buNone/>
              <a:defRPr sz="2400" b="1">
                <a:solidFill>
                  <a:srgbClr val="FFFFFF"/>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12" name="Footer Placeholder 3"/>
          <p:cNvSpPr>
            <a:spLocks noGrp="1"/>
          </p:cNvSpPr>
          <p:nvPr>
            <p:ph type="ftr" sz="quarter" idx="11"/>
          </p:nvPr>
        </p:nvSpPr>
        <p:spPr>
          <a:xfrm>
            <a:off x="769920" y="6880741"/>
            <a:ext cx="6908756" cy="131466"/>
          </a:xfrm>
        </p:spPr>
        <p:txBody>
          <a:bodyPr/>
          <a:lstStyle/>
          <a:p>
            <a:r>
              <a:rPr lang="en-AU" smtClean="0"/>
              <a:t>Presentation title  |  Presenter name</a:t>
            </a:r>
            <a:endParaRPr lang="en-AU"/>
          </a:p>
        </p:txBody>
      </p:sp>
      <p:sp>
        <p:nvSpPr>
          <p:cNvPr id="13"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solidFill>
                  <a:srgbClr val="FFFFFF"/>
                </a:solidFill>
              </a:rPr>
              <a:pPr/>
              <a:t>‹#›</a:t>
            </a:fld>
            <a:r>
              <a:rPr lang="en-AU" dirty="0" smtClean="0">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186412399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accent1"/>
        </a:solidFill>
        <a:effectLst/>
      </p:bgPr>
    </p:bg>
    <p:spTree>
      <p:nvGrpSpPr>
        <p:cNvPr id="1" name=""/>
        <p:cNvGrpSpPr/>
        <p:nvPr/>
      </p:nvGrpSpPr>
      <p:grpSpPr>
        <a:xfrm>
          <a:off x="0" y="0"/>
          <a:ext cx="0" cy="0"/>
          <a:chOff x="0" y="0"/>
          <a:chExt cx="0" cy="0"/>
        </a:xfrm>
      </p:grpSpPr>
      <p:grpSp>
        <p:nvGrpSpPr>
          <p:cNvPr id="2" name="Group 28"/>
          <p:cNvGrpSpPr/>
          <p:nvPr userDrawn="1"/>
        </p:nvGrpSpPr>
        <p:grpSpPr>
          <a:xfrm>
            <a:off x="692" y="5818625"/>
            <a:ext cx="10410880" cy="1054644"/>
            <a:chOff x="608" y="5500319"/>
            <a:chExt cx="9167813" cy="996950"/>
          </a:xfrm>
        </p:grpSpPr>
        <p:grpSp>
          <p:nvGrpSpPr>
            <p:cNvPr id="4"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solidFill>
                    <a:prstClr val="black"/>
                  </a:solidFill>
                </a:endParaRPr>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solidFill>
                    <a:prstClr val="black"/>
                  </a:solidFill>
                </a:endParaRPr>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solidFill>
                    <a:prstClr val="black"/>
                  </a:solidFill>
                </a:endParaRPr>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solidFill>
                    <a:prstClr val="black"/>
                  </a:solidFill>
                </a:endParaRPr>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solidFill>
                    <a:prstClr val="black"/>
                  </a:solidFill>
                </a:endParaRPr>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solidFill>
                    <a:prstClr val="black"/>
                  </a:solidFill>
                </a:endParaRPr>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solidFill>
                    <a:prstClr val="black"/>
                  </a:solidFill>
                </a:endParaRPr>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solidFill>
                    <a:prstClr val="black"/>
                  </a:solidFill>
                </a:endParaRPr>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solidFill>
                    <a:prstClr val="black"/>
                  </a:solidFill>
                </a:endParaRPr>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solidFill>
                    <a:prstClr val="black"/>
                  </a:solidFill>
                </a:endParaRPr>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solidFill>
                    <a:prstClr val="black"/>
                  </a:solidFill>
                </a:endParaRPr>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solidFill>
                    <a:prstClr val="black"/>
                  </a:solidFill>
                </a:endParaRPr>
              </a:p>
            </p:txBody>
          </p:sp>
        </p:grpSp>
      </p:grpSp>
      <p:sp>
        <p:nvSpPr>
          <p:cNvPr id="3" name="Subtitle 2"/>
          <p:cNvSpPr>
            <a:spLocks noGrp="1"/>
          </p:cNvSpPr>
          <p:nvPr>
            <p:ph type="subTitle" idx="1" hasCustomPrompt="1"/>
          </p:nvPr>
        </p:nvSpPr>
        <p:spPr>
          <a:xfrm>
            <a:off x="407420" y="3932139"/>
            <a:ext cx="6951446" cy="1628274"/>
          </a:xfrm>
        </p:spPr>
        <p:txBody>
          <a:bodyPr numCol="2" spcCol="396527">
            <a:normAutofit/>
          </a:bodyPr>
          <a:lstStyle>
            <a:lvl1pPr marL="0" indent="0" algn="l">
              <a:lnSpc>
                <a:spcPct val="90000"/>
              </a:lnSpc>
              <a:spcBef>
                <a:spcPts val="3307"/>
              </a:spcBef>
              <a:buNone/>
              <a:defRPr sz="1800" b="1">
                <a:solidFill>
                  <a:schemeClr val="bg1"/>
                </a:solidFill>
              </a:defRPr>
            </a:lvl1pPr>
            <a:lvl2pPr marL="0" indent="0" algn="l">
              <a:lnSpc>
                <a:spcPct val="90000"/>
              </a:lnSpc>
              <a:spcBef>
                <a:spcPts val="0"/>
              </a:spcBef>
              <a:spcAft>
                <a:spcPts val="621"/>
              </a:spcAft>
              <a:buNone/>
              <a:defRPr sz="1800">
                <a:solidFill>
                  <a:schemeClr val="bg1"/>
                </a:solidFill>
              </a:defRPr>
            </a:lvl2pPr>
            <a:lvl3pPr marL="293429" indent="-293429" algn="l">
              <a:lnSpc>
                <a:spcPct val="90000"/>
              </a:lnSpc>
              <a:spcBef>
                <a:spcPts val="0"/>
              </a:spcBef>
              <a:buNone/>
              <a:tabLst>
                <a:tab pos="392560" algn="l"/>
              </a:tabLst>
              <a:defRPr sz="1800">
                <a:solidFill>
                  <a:schemeClr val="bg1"/>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27" name="Text Placeholder 14"/>
          <p:cNvSpPr>
            <a:spLocks noGrp="1"/>
          </p:cNvSpPr>
          <p:nvPr userDrawn="1">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
        <p:nvSpPr>
          <p:cNvPr id="23" name="Title 22"/>
          <p:cNvSpPr>
            <a:spLocks noGrp="1"/>
          </p:cNvSpPr>
          <p:nvPr>
            <p:ph type="title"/>
          </p:nvPr>
        </p:nvSpPr>
        <p:spPr>
          <a:xfrm>
            <a:off x="407423" y="2903784"/>
            <a:ext cx="9608655" cy="901821"/>
          </a:xfrm>
        </p:spPr>
        <p:txBody>
          <a:bodyPr>
            <a:noAutofit/>
          </a:bodyPr>
          <a:lstStyle>
            <a:lvl1pPr>
              <a:defRPr sz="6100">
                <a:solidFill>
                  <a:schemeClr val="bg1"/>
                </a:solidFill>
              </a:defRPr>
            </a:lvl1pPr>
          </a:lstStyle>
          <a:p>
            <a:r>
              <a:rPr lang="en-US" smtClean="0"/>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accent1"/>
        </a:solidFill>
        <a:effectLst/>
      </p:bgPr>
    </p:bg>
    <p:spTree>
      <p:nvGrpSpPr>
        <p:cNvPr id="1" name=""/>
        <p:cNvGrpSpPr/>
        <p:nvPr/>
      </p:nvGrpSpPr>
      <p:grpSpPr>
        <a:xfrm>
          <a:off x="0" y="0"/>
          <a:ext cx="0" cy="0"/>
          <a:chOff x="0" y="0"/>
          <a:chExt cx="0" cy="0"/>
        </a:xfrm>
      </p:grpSpPr>
      <p:grpSp>
        <p:nvGrpSpPr>
          <p:cNvPr id="2" name="Group 28"/>
          <p:cNvGrpSpPr/>
          <p:nvPr userDrawn="1"/>
        </p:nvGrpSpPr>
        <p:grpSpPr>
          <a:xfrm>
            <a:off x="692" y="5818625"/>
            <a:ext cx="10410880" cy="1054644"/>
            <a:chOff x="608" y="5500319"/>
            <a:chExt cx="9167813" cy="996950"/>
          </a:xfrm>
        </p:grpSpPr>
        <p:grpSp>
          <p:nvGrpSpPr>
            <p:cNvPr id="4"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solidFill>
                    <a:prstClr val="black"/>
                  </a:solidFill>
                </a:endParaRPr>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solidFill>
                    <a:prstClr val="black"/>
                  </a:solidFill>
                </a:endParaRPr>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solidFill>
                    <a:prstClr val="black"/>
                  </a:solidFill>
                </a:endParaRPr>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solidFill>
                    <a:prstClr val="black"/>
                  </a:solidFill>
                </a:endParaRPr>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solidFill>
                    <a:prstClr val="black"/>
                  </a:solidFill>
                </a:endParaRPr>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solidFill>
                    <a:prstClr val="black"/>
                  </a:solidFill>
                </a:endParaRPr>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solidFill>
                    <a:prstClr val="black"/>
                  </a:solidFill>
                </a:endParaRPr>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solidFill>
                    <a:prstClr val="black"/>
                  </a:solidFill>
                </a:endParaRPr>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solidFill>
                    <a:prstClr val="black"/>
                  </a:solidFill>
                </a:endParaRPr>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solidFill>
                    <a:prstClr val="black"/>
                  </a:solidFill>
                </a:endParaRPr>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solidFill>
                    <a:prstClr val="black"/>
                  </a:solidFill>
                </a:endParaRPr>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solidFill>
                    <a:prstClr val="black"/>
                  </a:solidFill>
                </a:endParaRPr>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solidFill>
                    <a:prstClr val="black"/>
                  </a:solidFill>
                </a:endParaRPr>
              </a:p>
            </p:txBody>
          </p:sp>
        </p:grpSp>
      </p:grpSp>
      <p:sp>
        <p:nvSpPr>
          <p:cNvPr id="3" name="Subtitle 2"/>
          <p:cNvSpPr>
            <a:spLocks noGrp="1"/>
          </p:cNvSpPr>
          <p:nvPr>
            <p:ph type="subTitle" idx="1" hasCustomPrompt="1"/>
          </p:nvPr>
        </p:nvSpPr>
        <p:spPr>
          <a:xfrm>
            <a:off x="407420" y="2294375"/>
            <a:ext cx="6951446" cy="3266039"/>
          </a:xfrm>
        </p:spPr>
        <p:txBody>
          <a:bodyPr numCol="2" spcCol="396527">
            <a:normAutofit/>
          </a:bodyPr>
          <a:lstStyle>
            <a:lvl1pPr marL="0" indent="0" algn="l">
              <a:lnSpc>
                <a:spcPct val="90000"/>
              </a:lnSpc>
              <a:spcBef>
                <a:spcPts val="3307"/>
              </a:spcBef>
              <a:buNone/>
              <a:defRPr sz="1800" b="1">
                <a:solidFill>
                  <a:schemeClr val="bg1"/>
                </a:solidFill>
              </a:defRPr>
            </a:lvl1pPr>
            <a:lvl2pPr marL="0" indent="0" algn="l">
              <a:lnSpc>
                <a:spcPct val="90000"/>
              </a:lnSpc>
              <a:spcBef>
                <a:spcPts val="0"/>
              </a:spcBef>
              <a:spcAft>
                <a:spcPts val="621"/>
              </a:spcAft>
              <a:buNone/>
              <a:defRPr sz="1800">
                <a:solidFill>
                  <a:schemeClr val="bg1"/>
                </a:solidFill>
              </a:defRPr>
            </a:lvl2pPr>
            <a:lvl3pPr marL="293429" indent="-293429" algn="l">
              <a:lnSpc>
                <a:spcPct val="90000"/>
              </a:lnSpc>
              <a:spcBef>
                <a:spcPts val="0"/>
              </a:spcBef>
              <a:buNone/>
              <a:tabLst>
                <a:tab pos="392560" algn="l"/>
              </a:tabLst>
              <a:defRPr sz="1800">
                <a:solidFill>
                  <a:schemeClr val="bg1"/>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27" name="Text Placeholder 14"/>
          <p:cNvSpPr>
            <a:spLocks noGrp="1"/>
          </p:cNvSpPr>
          <p:nvPr userDrawn="1">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46302102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p:bg>
      <p:bgPr>
        <a:solidFill>
          <a:schemeClr val="accent1"/>
        </a:solidFill>
        <a:effectLst/>
      </p:bgPr>
    </p:bg>
    <p:spTree>
      <p:nvGrpSpPr>
        <p:cNvPr id="1" name=""/>
        <p:cNvGrpSpPr/>
        <p:nvPr/>
      </p:nvGrpSpPr>
      <p:grpSpPr>
        <a:xfrm>
          <a:off x="0" y="0"/>
          <a:ext cx="0" cy="0"/>
          <a:chOff x="0" y="0"/>
          <a:chExt cx="0" cy="0"/>
        </a:xfrm>
      </p:grpSpPr>
      <p:grpSp>
        <p:nvGrpSpPr>
          <p:cNvPr id="2" name="Group 23"/>
          <p:cNvGrpSpPr>
            <a:grpSpLocks/>
          </p:cNvGrpSpPr>
          <p:nvPr/>
        </p:nvGrpSpPr>
        <p:grpSpPr bwMode="auto">
          <a:xfrm>
            <a:off x="0" y="5819015"/>
            <a:ext cx="10410880" cy="1054644"/>
            <a:chOff x="608" y="5500319"/>
            <a:chExt cx="9167813" cy="996950"/>
          </a:xfrm>
        </p:grpSpPr>
        <p:grpSp>
          <p:nvGrpSpPr>
            <p:cNvPr id="3" name="Group 22"/>
            <p:cNvGrpSpPr>
              <a:grpSpLocks/>
            </p:cNvGrpSpPr>
            <p:nvPr/>
          </p:nvGrpSpPr>
          <p:grpSpPr bwMode="auto">
            <a:xfrm>
              <a:off x="608" y="5500319"/>
              <a:ext cx="9167813" cy="996950"/>
              <a:chOff x="-7938" y="5668963"/>
              <a:chExt cx="9167813" cy="996950"/>
            </a:xfrm>
          </p:grpSpPr>
          <p:sp>
            <p:nvSpPr>
              <p:cNvPr id="25" name="Freeform 11"/>
              <p:cNvSpPr>
                <a:spLocks noEditPoints="1"/>
              </p:cNvSpPr>
              <p:nvPr/>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cs typeface="+mn-cs"/>
                </a:endParaRPr>
              </a:p>
            </p:txBody>
          </p:sp>
          <p:sp>
            <p:nvSpPr>
              <p:cNvPr id="26" name="Freeform 24"/>
              <p:cNvSpPr>
                <a:spLocks/>
              </p:cNvSpPr>
              <p:nvPr/>
            </p:nvSpPr>
            <p:spPr bwMode="auto">
              <a:xfrm>
                <a:off x="-7938" y="5732463"/>
                <a:ext cx="7362825"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cs typeface="+mn-cs"/>
                </a:endParaRPr>
              </a:p>
            </p:txBody>
          </p:sp>
          <p:sp>
            <p:nvSpPr>
              <p:cNvPr id="27" name="Freeform 25"/>
              <p:cNvSpPr>
                <a:spLocks/>
              </p:cNvSpPr>
              <p:nvPr/>
            </p:nvSpPr>
            <p:spPr bwMode="auto">
              <a:xfrm>
                <a:off x="7354887" y="5732463"/>
                <a:ext cx="1804988"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cs typeface="+mn-cs"/>
                </a:endParaRPr>
              </a:p>
            </p:txBody>
          </p:sp>
        </p:grpSp>
        <p:pic>
          <p:nvPicPr>
            <p:cNvPr id="8" name="Picture 78"/>
            <p:cNvPicPr>
              <a:picLocks noChangeAspect="1" noChangeArrowheads="1"/>
            </p:cNvPicPr>
            <p:nvPr/>
          </p:nvPicPr>
          <p:blipFill>
            <a:blip r:embed="rId3" cstate="print"/>
            <a:srcRect/>
            <a:stretch>
              <a:fillRect/>
            </a:stretch>
          </p:blipFill>
          <p:spPr bwMode="auto">
            <a:xfrm>
              <a:off x="8169275" y="5675743"/>
              <a:ext cx="655638" cy="655637"/>
            </a:xfrm>
            <a:prstGeom prst="rect">
              <a:avLst/>
            </a:prstGeom>
            <a:noFill/>
            <a:ln w="9525">
              <a:noFill/>
              <a:miter lim="800000"/>
              <a:headEnd/>
              <a:tailEnd/>
            </a:ln>
          </p:spPr>
        </p:pic>
        <p:grpSp>
          <p:nvGrpSpPr>
            <p:cNvPr id="4" name="Group 8"/>
            <p:cNvGrpSpPr/>
            <p:nvPr/>
          </p:nvGrpSpPr>
          <p:grpSpPr>
            <a:xfrm>
              <a:off x="360000" y="5807505"/>
              <a:ext cx="814388" cy="95250"/>
              <a:chOff x="3495675" y="5969000"/>
              <a:chExt cx="814388" cy="95250"/>
            </a:xfrm>
            <a:solidFill>
              <a:schemeClr val="accent1"/>
            </a:solidFill>
          </p:grpSpPr>
          <p:sp>
            <p:nvSpPr>
              <p:cNvPr id="10"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cs typeface="+mn-cs"/>
                </a:endParaRPr>
              </a:p>
            </p:txBody>
          </p:sp>
          <p:sp>
            <p:nvSpPr>
              <p:cNvPr id="12"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cs typeface="+mn-cs"/>
                </a:endParaRPr>
              </a:p>
            </p:txBody>
          </p:sp>
          <p:sp>
            <p:nvSpPr>
              <p:cNvPr id="15"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cs typeface="+mn-cs"/>
                </a:endParaRPr>
              </a:p>
            </p:txBody>
          </p:sp>
          <p:sp>
            <p:nvSpPr>
              <p:cNvPr id="16"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cs typeface="+mn-cs"/>
                </a:endParaRPr>
              </a:p>
            </p:txBody>
          </p:sp>
          <p:sp>
            <p:nvSpPr>
              <p:cNvPr id="17"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cs typeface="+mn-cs"/>
                </a:endParaRPr>
              </a:p>
            </p:txBody>
          </p:sp>
          <p:sp>
            <p:nvSpPr>
              <p:cNvPr id="18"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cs typeface="+mn-cs"/>
                </a:endParaRPr>
              </a:p>
            </p:txBody>
          </p:sp>
          <p:sp>
            <p:nvSpPr>
              <p:cNvPr id="19"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cs typeface="+mn-cs"/>
                </a:endParaRPr>
              </a:p>
            </p:txBody>
          </p:sp>
          <p:sp>
            <p:nvSpPr>
              <p:cNvPr id="20"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cs typeface="+mn-cs"/>
                </a:endParaRPr>
              </a:p>
            </p:txBody>
          </p:sp>
          <p:sp>
            <p:nvSpPr>
              <p:cNvPr id="21"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cs typeface="+mn-cs"/>
                </a:endParaRPr>
              </a:p>
            </p:txBody>
          </p:sp>
          <p:sp>
            <p:nvSpPr>
              <p:cNvPr id="22"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cs typeface="+mn-cs"/>
                </a:endParaRPr>
              </a:p>
            </p:txBody>
          </p:sp>
          <p:sp>
            <p:nvSpPr>
              <p:cNvPr id="23"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cs typeface="+mn-cs"/>
                </a:endParaRPr>
              </a:p>
            </p:txBody>
          </p:sp>
          <p:sp>
            <p:nvSpPr>
              <p:cNvPr id="24"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cs typeface="+mn-cs"/>
                </a:endParaRPr>
              </a:p>
            </p:txBody>
          </p:sp>
        </p:grpSp>
      </p:grpSp>
      <p:sp>
        <p:nvSpPr>
          <p:cNvPr id="11" name="Title 10"/>
          <p:cNvSpPr>
            <a:spLocks noGrp="1"/>
          </p:cNvSpPr>
          <p:nvPr>
            <p:ph type="title"/>
          </p:nvPr>
        </p:nvSpPr>
        <p:spPr>
          <a:xfrm>
            <a:off x="408817" y="3032436"/>
            <a:ext cx="8482349" cy="761667"/>
          </a:xfrm>
          <a:prstGeom prst="rect">
            <a:avLst/>
          </a:prstGeom>
        </p:spPr>
        <p:txBody>
          <a:bodyPr>
            <a:noAutofit/>
          </a:bodyPr>
          <a:lstStyle>
            <a:lvl1pPr>
              <a:lnSpc>
                <a:spcPct val="85000"/>
              </a:lnSpc>
              <a:spcAft>
                <a:spcPts val="0"/>
              </a:spcAft>
              <a:defRPr sz="6100">
                <a:solidFill>
                  <a:schemeClr val="bg1"/>
                </a:solidFill>
              </a:defRPr>
            </a:lvl1pPr>
          </a:lstStyle>
          <a:p>
            <a:r>
              <a:rPr lang="en-US" smtClean="0"/>
              <a:t>Click to edit Master title style</a:t>
            </a:r>
            <a:endParaRPr lang="en-US" dirty="0"/>
          </a:p>
        </p:txBody>
      </p:sp>
      <p:sp>
        <p:nvSpPr>
          <p:cNvPr id="13" name="Text Placeholder 12"/>
          <p:cNvSpPr>
            <a:spLocks noGrp="1"/>
          </p:cNvSpPr>
          <p:nvPr>
            <p:ph type="body" sz="quarter" idx="10"/>
          </p:nvPr>
        </p:nvSpPr>
        <p:spPr>
          <a:xfrm>
            <a:off x="408813" y="3927386"/>
            <a:ext cx="3147856" cy="1618542"/>
          </a:xfrm>
        </p:spPr>
        <p:txBody>
          <a:bodyPr>
            <a:noAutofit/>
          </a:bodyPr>
          <a:lstStyle>
            <a:lvl1pPr>
              <a:lnSpc>
                <a:spcPct val="90000"/>
              </a:lnSpc>
              <a:spcAft>
                <a:spcPts val="0"/>
              </a:spcAft>
              <a:defRPr sz="1800" b="1">
                <a:solidFill>
                  <a:srgbClr val="FFFFFF"/>
                </a:solidFill>
              </a:defRPr>
            </a:lvl1pPr>
            <a:lvl2pPr marL="0" indent="0">
              <a:lnSpc>
                <a:spcPct val="90000"/>
              </a:lnSpc>
              <a:spcAft>
                <a:spcPts val="625"/>
              </a:spcAft>
              <a:buNone/>
              <a:defRPr sz="1800">
                <a:solidFill>
                  <a:srgbClr val="FFFFFF"/>
                </a:solidFill>
              </a:defRPr>
            </a:lvl2pPr>
            <a:lvl3pPr marL="293759" indent="-293759">
              <a:lnSpc>
                <a:spcPct val="90000"/>
              </a:lnSpc>
              <a:spcAft>
                <a:spcPts val="0"/>
              </a:spcAft>
              <a:buNone/>
              <a:tabLst>
                <a:tab pos="293759" algn="l"/>
              </a:tabLst>
              <a:defRPr sz="1800">
                <a:solidFill>
                  <a:srgbClr val="FFFFFF"/>
                </a:solidFill>
              </a:defRPr>
            </a:lvl3pPr>
            <a:lvl4pPr>
              <a:defRPr sz="1800">
                <a:solidFill>
                  <a:srgbClr val="FFFFFF"/>
                </a:solidFill>
              </a:defRPr>
            </a:lvl4pPr>
            <a:lvl5pPr>
              <a:defRPr sz="18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14" name="Text Placeholder 12"/>
          <p:cNvSpPr>
            <a:spLocks noGrp="1"/>
          </p:cNvSpPr>
          <p:nvPr>
            <p:ph type="body" sz="quarter" idx="11"/>
          </p:nvPr>
        </p:nvSpPr>
        <p:spPr>
          <a:xfrm>
            <a:off x="4088125" y="3927386"/>
            <a:ext cx="3147856" cy="1618542"/>
          </a:xfrm>
        </p:spPr>
        <p:txBody>
          <a:bodyPr>
            <a:noAutofit/>
          </a:bodyPr>
          <a:lstStyle>
            <a:lvl1pPr marL="299007" indent="-299007">
              <a:lnSpc>
                <a:spcPct val="90000"/>
              </a:lnSpc>
              <a:spcAft>
                <a:spcPts val="0"/>
              </a:spcAft>
              <a:tabLst>
                <a:tab pos="391678" algn="l"/>
              </a:tabLst>
              <a:defRPr sz="1800" b="1">
                <a:solidFill>
                  <a:srgbClr val="FFFFFF"/>
                </a:solidFill>
              </a:defRPr>
            </a:lvl1pPr>
            <a:lvl2pPr marL="0" indent="0">
              <a:lnSpc>
                <a:spcPct val="90000"/>
              </a:lnSpc>
              <a:spcAft>
                <a:spcPts val="625"/>
              </a:spcAft>
              <a:buNone/>
              <a:defRPr sz="1800">
                <a:solidFill>
                  <a:srgbClr val="FFFFFF"/>
                </a:solidFill>
              </a:defRPr>
            </a:lvl2pPr>
            <a:lvl3pPr marL="299007" indent="-299007">
              <a:lnSpc>
                <a:spcPct val="90000"/>
              </a:lnSpc>
              <a:spcAft>
                <a:spcPts val="0"/>
              </a:spcAft>
              <a:buNone/>
              <a:tabLst>
                <a:tab pos="299007" algn="l"/>
              </a:tabLst>
              <a:defRPr lang="en-AU" sz="1800" kern="1200" dirty="0" smtClean="0">
                <a:solidFill>
                  <a:srgbClr val="FFFFFF"/>
                </a:solidFill>
                <a:latin typeface="+mn-lt"/>
                <a:ea typeface="+mn-ea"/>
                <a:cs typeface="+mn-cs"/>
              </a:defRPr>
            </a:lvl3pPr>
            <a:lvl4pPr>
              <a:defRPr sz="1800">
                <a:solidFill>
                  <a:srgbClr val="FFFFFF"/>
                </a:solidFill>
              </a:defRPr>
            </a:lvl4pPr>
            <a:lvl5pPr>
              <a:defRPr sz="18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94" name="Text Placeholder 14"/>
          <p:cNvSpPr>
            <a:spLocks noGrp="1"/>
          </p:cNvSpPr>
          <p:nvPr>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29" name="Group 28"/>
          <p:cNvGrpSpPr/>
          <p:nvPr userDrawn="1"/>
        </p:nvGrpSpPr>
        <p:grpSpPr>
          <a:xfrm>
            <a:off x="692" y="5818625"/>
            <a:ext cx="10410880" cy="1054644"/>
            <a:chOff x="608" y="5500319"/>
            <a:chExt cx="9167813" cy="996950"/>
          </a:xfrm>
        </p:grpSpPr>
        <p:grpSp>
          <p:nvGrpSpPr>
            <p:cNvPr id="43"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sp>
        <p:nvSpPr>
          <p:cNvPr id="2" name="Title 1"/>
          <p:cNvSpPr>
            <a:spLocks noGrp="1"/>
          </p:cNvSpPr>
          <p:nvPr userDrawn="1">
            <p:ph type="ctrTitle"/>
          </p:nvPr>
        </p:nvSpPr>
        <p:spPr>
          <a:xfrm>
            <a:off x="391143" y="3303320"/>
            <a:ext cx="9615604" cy="1142500"/>
          </a:xfrm>
        </p:spPr>
        <p:txBody>
          <a:bodyPr anchor="b" anchorCtr="0">
            <a:normAutofit/>
          </a:bodyPr>
          <a:lstStyle>
            <a:lvl1pPr algn="l">
              <a:defRPr sz="4800">
                <a:solidFill>
                  <a:schemeClr val="bg1"/>
                </a:solidFill>
              </a:defRPr>
            </a:lvl1pPr>
          </a:lstStyle>
          <a:p>
            <a:r>
              <a:rPr lang="en-US" smtClean="0"/>
              <a:t>Click to edit Master title style</a:t>
            </a:r>
            <a:endParaRPr lang="en-AU" dirty="0"/>
          </a:p>
        </p:txBody>
      </p:sp>
      <p:sp>
        <p:nvSpPr>
          <p:cNvPr id="3" name="Subtitle 2"/>
          <p:cNvSpPr>
            <a:spLocks noGrp="1"/>
          </p:cNvSpPr>
          <p:nvPr userDrawn="1">
            <p:ph type="subTitle" idx="1"/>
          </p:nvPr>
        </p:nvSpPr>
        <p:spPr>
          <a:xfrm>
            <a:off x="391143" y="4503451"/>
            <a:ext cx="9624934" cy="380876"/>
          </a:xfrm>
        </p:spPr>
        <p:txBody>
          <a:bodyPr>
            <a:normAutofit/>
          </a:bodyPr>
          <a:lstStyle>
            <a:lvl1pPr marL="0" indent="0" algn="l">
              <a:buNone/>
              <a:defRPr sz="2400" b="1">
                <a:solidFill>
                  <a:schemeClr val="bg1"/>
                </a:solidFill>
              </a:defRPr>
            </a:lvl1pPr>
            <a:lvl2pPr marL="503584" indent="0" algn="ctr">
              <a:buNone/>
              <a:defRPr>
                <a:solidFill>
                  <a:schemeClr val="tx1">
                    <a:tint val="75000"/>
                  </a:schemeClr>
                </a:solidFill>
              </a:defRPr>
            </a:lvl2pPr>
            <a:lvl3pPr marL="1007173" indent="0" algn="ctr">
              <a:buNone/>
              <a:defRPr>
                <a:solidFill>
                  <a:schemeClr val="tx1">
                    <a:tint val="75000"/>
                  </a:schemeClr>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14"/>
          <p:cNvSpPr>
            <a:spLocks noGrp="1"/>
          </p:cNvSpPr>
          <p:nvPr userDrawn="1">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177597871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8788" y="2253715"/>
            <a:ext cx="8826262" cy="1555096"/>
          </a:xfrm>
        </p:spPr>
        <p:txBody>
          <a:bodyPr/>
          <a:lstStyle/>
          <a:p>
            <a:r>
              <a:rPr lang="en-US" smtClean="0"/>
              <a:t>Click to edit Master title style</a:t>
            </a:r>
            <a:endParaRPr lang="en-US"/>
          </a:p>
        </p:txBody>
      </p:sp>
      <p:sp>
        <p:nvSpPr>
          <p:cNvPr id="3" name="Subtitle 2"/>
          <p:cNvSpPr>
            <a:spLocks noGrp="1"/>
          </p:cNvSpPr>
          <p:nvPr>
            <p:ph type="subTitle" idx="1"/>
          </p:nvPr>
        </p:nvSpPr>
        <p:spPr>
          <a:xfrm>
            <a:off x="1557580" y="4111096"/>
            <a:ext cx="7268687" cy="1854024"/>
          </a:xfrm>
        </p:spPr>
        <p:txBody>
          <a:bodyPr/>
          <a:lstStyle>
            <a:lvl1pPr marL="0" indent="0" algn="ctr">
              <a:buNone/>
              <a:defRPr>
                <a:solidFill>
                  <a:schemeClr val="tx1">
                    <a:tint val="75000"/>
                  </a:schemeClr>
                </a:solidFill>
              </a:defRPr>
            </a:lvl1pPr>
            <a:lvl2pPr marL="503584" indent="0" algn="ctr">
              <a:buNone/>
              <a:defRPr>
                <a:solidFill>
                  <a:schemeClr val="tx1">
                    <a:tint val="75000"/>
                  </a:schemeClr>
                </a:solidFill>
              </a:defRPr>
            </a:lvl2pPr>
            <a:lvl3pPr marL="1007173" indent="0" algn="ctr">
              <a:buNone/>
              <a:defRPr>
                <a:solidFill>
                  <a:schemeClr val="tx1">
                    <a:tint val="75000"/>
                  </a:schemeClr>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252" y="4661938"/>
            <a:ext cx="8826262" cy="1440899"/>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820252" y="3074935"/>
            <a:ext cx="8826262" cy="1587003"/>
          </a:xfrm>
        </p:spPr>
        <p:txBody>
          <a:bodyPr anchor="b"/>
          <a:lstStyle>
            <a:lvl1pPr marL="0" indent="0">
              <a:buNone/>
              <a:defRPr sz="2200">
                <a:solidFill>
                  <a:schemeClr val="tx1">
                    <a:tint val="75000"/>
                  </a:schemeClr>
                </a:solidFill>
              </a:defRPr>
            </a:lvl1pPr>
            <a:lvl2pPr marL="503584" indent="0">
              <a:buNone/>
              <a:defRPr sz="2000">
                <a:solidFill>
                  <a:schemeClr val="tx1">
                    <a:tint val="75000"/>
                  </a:schemeClr>
                </a:solidFill>
              </a:defRPr>
            </a:lvl2pPr>
            <a:lvl3pPr marL="1007173" indent="0">
              <a:buNone/>
              <a:defRPr sz="1800">
                <a:solidFill>
                  <a:schemeClr val="tx1">
                    <a:tint val="75000"/>
                  </a:schemeClr>
                </a:solidFill>
              </a:defRPr>
            </a:lvl3pPr>
            <a:lvl4pPr marL="1510761" indent="0">
              <a:buNone/>
              <a:defRPr sz="1500">
                <a:solidFill>
                  <a:schemeClr val="tx1">
                    <a:tint val="75000"/>
                  </a:schemeClr>
                </a:solidFill>
              </a:defRPr>
            </a:lvl4pPr>
            <a:lvl5pPr marL="2014345" indent="0">
              <a:buNone/>
              <a:defRPr sz="1500">
                <a:solidFill>
                  <a:schemeClr val="tx1">
                    <a:tint val="75000"/>
                  </a:schemeClr>
                </a:solidFill>
              </a:defRPr>
            </a:lvl5pPr>
            <a:lvl6pPr marL="2517933" indent="0">
              <a:buNone/>
              <a:defRPr sz="1500">
                <a:solidFill>
                  <a:schemeClr val="tx1">
                    <a:tint val="75000"/>
                  </a:schemeClr>
                </a:solidFill>
              </a:defRPr>
            </a:lvl6pPr>
            <a:lvl7pPr marL="3021519" indent="0">
              <a:buNone/>
              <a:defRPr sz="1500">
                <a:solidFill>
                  <a:schemeClr val="tx1">
                    <a:tint val="75000"/>
                  </a:schemeClr>
                </a:solidFill>
              </a:defRPr>
            </a:lvl7pPr>
            <a:lvl8pPr marL="3525107" indent="0">
              <a:buNone/>
              <a:defRPr sz="1500">
                <a:solidFill>
                  <a:schemeClr val="tx1">
                    <a:tint val="75000"/>
                  </a:schemeClr>
                </a:solidFill>
              </a:defRPr>
            </a:lvl8pPr>
            <a:lvl9pPr marL="4028691"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9192" y="1692809"/>
            <a:ext cx="4586195" cy="478788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78451" y="1692809"/>
            <a:ext cx="4586195" cy="478788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9192" y="1623956"/>
            <a:ext cx="4587998" cy="676785"/>
          </a:xfrm>
        </p:spPr>
        <p:txBody>
          <a:bodyPr anchor="b"/>
          <a:lstStyle>
            <a:lvl1pPr marL="0" indent="0">
              <a:buNone/>
              <a:defRPr sz="2600" b="1"/>
            </a:lvl1pPr>
            <a:lvl2pPr marL="503584" indent="0">
              <a:buNone/>
              <a:defRPr sz="2200" b="1"/>
            </a:lvl2pPr>
            <a:lvl3pPr marL="1007173" indent="0">
              <a:buNone/>
              <a:defRPr sz="2000" b="1"/>
            </a:lvl3pPr>
            <a:lvl4pPr marL="1510761" indent="0">
              <a:buNone/>
              <a:defRPr sz="1800" b="1"/>
            </a:lvl4pPr>
            <a:lvl5pPr marL="2014345" indent="0">
              <a:buNone/>
              <a:defRPr sz="1800" b="1"/>
            </a:lvl5pPr>
            <a:lvl6pPr marL="2517933" indent="0">
              <a:buNone/>
              <a:defRPr sz="1800" b="1"/>
            </a:lvl6pPr>
            <a:lvl7pPr marL="3021519" indent="0">
              <a:buNone/>
              <a:defRPr sz="1800" b="1"/>
            </a:lvl7pPr>
            <a:lvl8pPr marL="3525107" indent="0">
              <a:buNone/>
              <a:defRPr sz="1800" b="1"/>
            </a:lvl8pPr>
            <a:lvl9pPr marL="4028691"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19192" y="2300743"/>
            <a:ext cx="4587998" cy="4179951"/>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74855" y="1623956"/>
            <a:ext cx="4589801" cy="676785"/>
          </a:xfrm>
        </p:spPr>
        <p:txBody>
          <a:bodyPr anchor="b"/>
          <a:lstStyle>
            <a:lvl1pPr marL="0" indent="0">
              <a:buNone/>
              <a:defRPr sz="2600" b="1"/>
            </a:lvl1pPr>
            <a:lvl2pPr marL="503584" indent="0">
              <a:buNone/>
              <a:defRPr sz="2200" b="1"/>
            </a:lvl2pPr>
            <a:lvl3pPr marL="1007173" indent="0">
              <a:buNone/>
              <a:defRPr sz="2000" b="1"/>
            </a:lvl3pPr>
            <a:lvl4pPr marL="1510761" indent="0">
              <a:buNone/>
              <a:defRPr sz="1800" b="1"/>
            </a:lvl4pPr>
            <a:lvl5pPr marL="2014345" indent="0">
              <a:buNone/>
              <a:defRPr sz="1800" b="1"/>
            </a:lvl5pPr>
            <a:lvl6pPr marL="2517933" indent="0">
              <a:buNone/>
              <a:defRPr sz="1800" b="1"/>
            </a:lvl6pPr>
            <a:lvl7pPr marL="3021519" indent="0">
              <a:buNone/>
              <a:defRPr sz="1800" b="1"/>
            </a:lvl7pPr>
            <a:lvl8pPr marL="3525107" indent="0">
              <a:buNone/>
              <a:defRPr sz="1800" b="1"/>
            </a:lvl8pPr>
            <a:lvl9pPr marL="4028691"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274855" y="2300743"/>
            <a:ext cx="4589801" cy="4179951"/>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9202" y="288852"/>
            <a:ext cx="3416211" cy="1229298"/>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4059792" y="288860"/>
            <a:ext cx="5804854" cy="6191835"/>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9202" y="1518159"/>
            <a:ext cx="3416211" cy="4962537"/>
          </a:xfrm>
        </p:spPr>
        <p:txBody>
          <a:bodyPr/>
          <a:lstStyle>
            <a:lvl1pPr marL="0" indent="0">
              <a:buNone/>
              <a:defRPr sz="1500"/>
            </a:lvl1pPr>
            <a:lvl2pPr marL="503584" indent="0">
              <a:buNone/>
              <a:defRPr sz="1300"/>
            </a:lvl2pPr>
            <a:lvl3pPr marL="1007173" indent="0">
              <a:buNone/>
              <a:defRPr sz="1100"/>
            </a:lvl3pPr>
            <a:lvl4pPr marL="1510761" indent="0">
              <a:buNone/>
              <a:defRPr sz="1000"/>
            </a:lvl4pPr>
            <a:lvl5pPr marL="2014345" indent="0">
              <a:buNone/>
              <a:defRPr sz="1000"/>
            </a:lvl5pPr>
            <a:lvl6pPr marL="2517933" indent="0">
              <a:buNone/>
              <a:defRPr sz="1000"/>
            </a:lvl6pPr>
            <a:lvl7pPr marL="3021519" indent="0">
              <a:buNone/>
              <a:defRPr sz="1000"/>
            </a:lvl7pPr>
            <a:lvl8pPr marL="3525107" indent="0">
              <a:buNone/>
              <a:defRPr sz="1000"/>
            </a:lvl8pPr>
            <a:lvl9pPr marL="402869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35306" y="5078419"/>
            <a:ext cx="6230303" cy="599535"/>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2035306" y="648245"/>
            <a:ext cx="6230303" cy="4352925"/>
          </a:xfrm>
        </p:spPr>
        <p:txBody>
          <a:bodyPr/>
          <a:lstStyle>
            <a:lvl1pPr marL="0" indent="0">
              <a:buNone/>
              <a:defRPr sz="3500"/>
            </a:lvl1pPr>
            <a:lvl2pPr marL="503584" indent="0">
              <a:buNone/>
              <a:defRPr sz="3100"/>
            </a:lvl2pPr>
            <a:lvl3pPr marL="1007173" indent="0">
              <a:buNone/>
              <a:defRPr sz="2600"/>
            </a:lvl3pPr>
            <a:lvl4pPr marL="1510761" indent="0">
              <a:buNone/>
              <a:defRPr sz="2200"/>
            </a:lvl4pPr>
            <a:lvl5pPr marL="2014345" indent="0">
              <a:buNone/>
              <a:defRPr sz="2200"/>
            </a:lvl5pPr>
            <a:lvl6pPr marL="2517933" indent="0">
              <a:buNone/>
              <a:defRPr sz="2200"/>
            </a:lvl6pPr>
            <a:lvl7pPr marL="3021519" indent="0">
              <a:buNone/>
              <a:defRPr sz="2200"/>
            </a:lvl7pPr>
            <a:lvl8pPr marL="3525107" indent="0">
              <a:buNone/>
              <a:defRPr sz="2200"/>
            </a:lvl8pPr>
            <a:lvl9pPr marL="4028691" indent="0">
              <a:buNone/>
              <a:defRPr sz="2200"/>
            </a:lvl9pPr>
          </a:lstStyle>
          <a:p>
            <a:endParaRPr lang="en-US"/>
          </a:p>
        </p:txBody>
      </p:sp>
      <p:sp>
        <p:nvSpPr>
          <p:cNvPr id="4" name="Text Placeholder 3"/>
          <p:cNvSpPr>
            <a:spLocks noGrp="1"/>
          </p:cNvSpPr>
          <p:nvPr>
            <p:ph type="body" sz="half" idx="2"/>
          </p:nvPr>
        </p:nvSpPr>
        <p:spPr>
          <a:xfrm>
            <a:off x="2035306" y="5677948"/>
            <a:ext cx="6230303" cy="851440"/>
          </a:xfrm>
        </p:spPr>
        <p:txBody>
          <a:bodyPr/>
          <a:lstStyle>
            <a:lvl1pPr marL="0" indent="0">
              <a:buNone/>
              <a:defRPr sz="1500"/>
            </a:lvl1pPr>
            <a:lvl2pPr marL="503584" indent="0">
              <a:buNone/>
              <a:defRPr sz="1300"/>
            </a:lvl2pPr>
            <a:lvl3pPr marL="1007173" indent="0">
              <a:buNone/>
              <a:defRPr sz="1100"/>
            </a:lvl3pPr>
            <a:lvl4pPr marL="1510761" indent="0">
              <a:buNone/>
              <a:defRPr sz="1000"/>
            </a:lvl4pPr>
            <a:lvl5pPr marL="2014345" indent="0">
              <a:buNone/>
              <a:defRPr sz="1000"/>
            </a:lvl5pPr>
            <a:lvl6pPr marL="2517933" indent="0">
              <a:buNone/>
              <a:defRPr sz="1000"/>
            </a:lvl6pPr>
            <a:lvl7pPr marL="3021519" indent="0">
              <a:buNone/>
              <a:defRPr sz="1000"/>
            </a:lvl7pPr>
            <a:lvl8pPr marL="3525107" indent="0">
              <a:buNone/>
              <a:defRPr sz="1000"/>
            </a:lvl8pPr>
            <a:lvl9pPr marL="402869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bg>
      <p:bgPr>
        <a:solidFill>
          <a:schemeClr val="accent1"/>
        </a:solidFill>
        <a:effectLst/>
      </p:bgPr>
    </p:bg>
    <p:spTree>
      <p:nvGrpSpPr>
        <p:cNvPr id="1" name=""/>
        <p:cNvGrpSpPr/>
        <p:nvPr/>
      </p:nvGrpSpPr>
      <p:grpSpPr>
        <a:xfrm>
          <a:off x="0" y="0"/>
          <a:ext cx="0" cy="0"/>
          <a:chOff x="0" y="0"/>
          <a:chExt cx="0" cy="0"/>
        </a:xfrm>
      </p:grpSpPr>
      <p:grpSp>
        <p:nvGrpSpPr>
          <p:cNvPr id="28" name="Group 27"/>
          <p:cNvGrpSpPr/>
          <p:nvPr userDrawn="1"/>
        </p:nvGrpSpPr>
        <p:grpSpPr>
          <a:xfrm>
            <a:off x="-30647" y="377859"/>
            <a:ext cx="10442218" cy="6495410"/>
            <a:chOff x="-26988" y="357188"/>
            <a:chExt cx="9195409" cy="6140081"/>
          </a:xfrm>
        </p:grpSpPr>
        <p:grpSp>
          <p:nvGrpSpPr>
            <p:cNvPr id="29" name="Group 28"/>
            <p:cNvGrpSpPr/>
            <p:nvPr userDrawn="1"/>
          </p:nvGrpSpPr>
          <p:grpSpPr>
            <a:xfrm>
              <a:off x="608" y="5500319"/>
              <a:ext cx="9167813" cy="996950"/>
              <a:chOff x="608" y="5500319"/>
              <a:chExt cx="9167813" cy="996950"/>
            </a:xfrm>
          </p:grpSpPr>
          <p:grpSp>
            <p:nvGrpSpPr>
              <p:cNvPr id="43"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a:defRPr/>
                  </a:pPr>
                  <a:endParaRPr lang="en-AU"/>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a:defRPr/>
                  </a:pPr>
                  <a:endParaRPr lang="en-AU"/>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a:defRPr/>
                  </a:pPr>
                  <a:endParaRPr lang="en-AU"/>
                </a:p>
              </p:txBody>
            </p:sp>
          </p:grpSp>
          <p:pic>
            <p:nvPicPr>
              <p:cNvPr id="4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5" name="Group 19"/>
              <p:cNvGrpSpPr/>
              <p:nvPr userDrawn="1"/>
            </p:nvGrpSpPr>
            <p:grpSpPr>
              <a:xfrm>
                <a:off x="360000" y="5807505"/>
                <a:ext cx="814388" cy="95250"/>
                <a:chOff x="3495675" y="5969000"/>
                <a:chExt cx="814388" cy="95250"/>
              </a:xfrm>
              <a:solidFill>
                <a:schemeClr val="accent1"/>
              </a:solidFill>
            </p:grpSpPr>
            <p:sp>
              <p:nvSpPr>
                <p:cNvPr id="46"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7"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8"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a:defRPr/>
                  </a:pPr>
                  <a:endParaRPr lang="en-AU"/>
                </a:p>
              </p:txBody>
            </p:sp>
            <p:sp>
              <p:nvSpPr>
                <p:cNvPr id="49" name="Oval 29"/>
                <p:cNvSpPr>
                  <a:spLocks noChangeArrowheads="1"/>
                </p:cNvSpPr>
                <p:nvPr/>
              </p:nvSpPr>
              <p:spPr bwMode="auto">
                <a:xfrm>
                  <a:off x="3819525" y="6042025"/>
                  <a:ext cx="19050" cy="22225"/>
                </a:xfrm>
                <a:prstGeom prst="ellipse">
                  <a:avLst/>
                </a:prstGeom>
                <a:grpFill/>
                <a:ln>
                  <a:noFill/>
                </a:ln>
                <a:extLst/>
              </p:spPr>
              <p:txBody>
                <a:bodyPr/>
                <a:lstStyle/>
                <a:p>
                  <a:pPr>
                    <a:defRPr/>
                  </a:pPr>
                  <a:endParaRPr lang="en-AU"/>
                </a:p>
              </p:txBody>
            </p:sp>
            <p:sp>
              <p:nvSpPr>
                <p:cNvPr id="50"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a:defRPr/>
                  </a:pPr>
                  <a:endParaRPr lang="en-AU"/>
                </a:p>
              </p:txBody>
            </p:sp>
            <p:sp>
              <p:nvSpPr>
                <p:cNvPr id="51"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a:defRPr/>
                  </a:pPr>
                  <a:endParaRPr lang="en-AU"/>
                </a:p>
              </p:txBody>
            </p:sp>
            <p:sp>
              <p:nvSpPr>
                <p:cNvPr id="52"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a:defRPr/>
                  </a:pPr>
                  <a:endParaRPr lang="en-AU"/>
                </a:p>
              </p:txBody>
            </p:sp>
            <p:sp>
              <p:nvSpPr>
                <p:cNvPr id="53"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a:defRPr/>
                  </a:pPr>
                  <a:endParaRPr lang="en-AU"/>
                </a:p>
              </p:txBody>
            </p:sp>
            <p:sp>
              <p:nvSpPr>
                <p:cNvPr id="54"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a:defRPr/>
                  </a:pPr>
                  <a:endParaRPr lang="en-AU"/>
                </a:p>
              </p:txBody>
            </p:sp>
            <p:sp>
              <p:nvSpPr>
                <p:cNvPr id="55" name="Oval 35"/>
                <p:cNvSpPr>
                  <a:spLocks noChangeArrowheads="1"/>
                </p:cNvSpPr>
                <p:nvPr/>
              </p:nvSpPr>
              <p:spPr bwMode="auto">
                <a:xfrm>
                  <a:off x="4141788" y="6042025"/>
                  <a:ext cx="19050" cy="22225"/>
                </a:xfrm>
                <a:prstGeom prst="ellipse">
                  <a:avLst/>
                </a:prstGeom>
                <a:grpFill/>
                <a:ln>
                  <a:noFill/>
                </a:ln>
                <a:extLst/>
              </p:spPr>
              <p:txBody>
                <a:bodyPr/>
                <a:lstStyle/>
                <a:p>
                  <a:pPr>
                    <a:defRPr/>
                  </a:pPr>
                  <a:endParaRPr lang="en-AU"/>
                </a:p>
              </p:txBody>
            </p:sp>
            <p:sp>
              <p:nvSpPr>
                <p:cNvPr id="56"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a:defRPr/>
                  </a:pPr>
                  <a:endParaRPr lang="en-AU"/>
                </a:p>
              </p:txBody>
            </p:sp>
            <p:sp>
              <p:nvSpPr>
                <p:cNvPr id="57"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a:defRPr/>
                  </a:pPr>
                  <a:endParaRPr lang="en-AU"/>
                </a:p>
              </p:txBody>
            </p:sp>
          </p:grpSp>
        </p:grpSp>
        <p:grpSp>
          <p:nvGrpSpPr>
            <p:cNvPr id="30" name="Group 66"/>
            <p:cNvGrpSpPr>
              <a:grpSpLocks/>
            </p:cNvGrpSpPr>
            <p:nvPr userDrawn="1"/>
          </p:nvGrpSpPr>
          <p:grpSpPr bwMode="auto">
            <a:xfrm>
              <a:off x="-26988" y="357188"/>
              <a:ext cx="9178926" cy="2571750"/>
              <a:chOff x="-17463" y="357188"/>
              <a:chExt cx="9186863" cy="2571750"/>
            </a:xfrm>
          </p:grpSpPr>
          <p:sp>
            <p:nvSpPr>
              <p:cNvPr id="31"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32"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3"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34"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35"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36"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7"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38"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sp>
            <p:nvSpPr>
              <p:cNvPr id="39"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a:defRPr/>
                </a:pPr>
                <a:endParaRPr lang="en-AU"/>
              </a:p>
            </p:txBody>
          </p:sp>
          <p:sp>
            <p:nvSpPr>
              <p:cNvPr id="40"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a:defRPr/>
                </a:pPr>
                <a:endParaRPr lang="en-AU"/>
              </a:p>
            </p:txBody>
          </p:sp>
          <p:sp>
            <p:nvSpPr>
              <p:cNvPr id="41"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a:defRPr/>
                </a:pPr>
                <a:endParaRPr lang="en-AU"/>
              </a:p>
            </p:txBody>
          </p:sp>
          <p:sp>
            <p:nvSpPr>
              <p:cNvPr id="42"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a:defRPr/>
                </a:pPr>
                <a:endParaRPr lang="en-AU"/>
              </a:p>
            </p:txBody>
          </p:sp>
        </p:grpSp>
      </p:grpSp>
      <p:sp>
        <p:nvSpPr>
          <p:cNvPr id="2" name="Title 1"/>
          <p:cNvSpPr>
            <a:spLocks noGrp="1"/>
          </p:cNvSpPr>
          <p:nvPr>
            <p:ph type="ctrTitle"/>
          </p:nvPr>
        </p:nvSpPr>
        <p:spPr>
          <a:xfrm>
            <a:off x="391143" y="3303320"/>
            <a:ext cx="9615604" cy="1142500"/>
          </a:xfrm>
        </p:spPr>
        <p:txBody>
          <a:bodyPr anchor="b" anchorCtr="0">
            <a:normAutofit/>
          </a:bodyPr>
          <a:lstStyle>
            <a:lvl1pPr algn="l">
              <a:defRPr sz="4800">
                <a:solidFill>
                  <a:schemeClr val="bg1"/>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391143" y="4503451"/>
            <a:ext cx="9624934" cy="380876"/>
          </a:xfrm>
        </p:spPr>
        <p:txBody>
          <a:bodyPr>
            <a:normAutofit/>
          </a:bodyPr>
          <a:lstStyle>
            <a:lvl1pPr marL="0" indent="0" algn="l">
              <a:buNone/>
              <a:defRPr sz="2400" b="1">
                <a:solidFill>
                  <a:schemeClr val="bg1"/>
                </a:solidFill>
              </a:defRPr>
            </a:lvl1pPr>
            <a:lvl2pPr marL="503584" indent="0" algn="ctr">
              <a:buNone/>
              <a:defRPr>
                <a:solidFill>
                  <a:schemeClr val="tx1">
                    <a:tint val="75000"/>
                  </a:schemeClr>
                </a:solidFill>
              </a:defRPr>
            </a:lvl2pPr>
            <a:lvl3pPr marL="1007173" indent="0" algn="ctr">
              <a:buNone/>
              <a:defRPr>
                <a:solidFill>
                  <a:schemeClr val="tx1">
                    <a:tint val="75000"/>
                  </a:schemeClr>
                </a:solidFill>
              </a:defRPr>
            </a:lvl3pPr>
            <a:lvl4pPr marL="1510761" indent="0" algn="ctr">
              <a:buNone/>
              <a:defRPr>
                <a:solidFill>
                  <a:schemeClr val="tx1">
                    <a:tint val="75000"/>
                  </a:schemeClr>
                </a:solidFill>
              </a:defRPr>
            </a:lvl4pPr>
            <a:lvl5pPr marL="2014345" indent="0" algn="ctr">
              <a:buNone/>
              <a:defRPr>
                <a:solidFill>
                  <a:schemeClr val="tx1">
                    <a:tint val="75000"/>
                  </a:schemeClr>
                </a:solidFill>
              </a:defRPr>
            </a:lvl5pPr>
            <a:lvl6pPr marL="2517933" indent="0" algn="ctr">
              <a:buNone/>
              <a:defRPr>
                <a:solidFill>
                  <a:schemeClr val="tx1">
                    <a:tint val="75000"/>
                  </a:schemeClr>
                </a:solidFill>
              </a:defRPr>
            </a:lvl6pPr>
            <a:lvl7pPr marL="3021519" indent="0" algn="ctr">
              <a:buNone/>
              <a:defRPr>
                <a:solidFill>
                  <a:schemeClr val="tx1">
                    <a:tint val="75000"/>
                  </a:schemeClr>
                </a:solidFill>
              </a:defRPr>
            </a:lvl7pPr>
            <a:lvl8pPr marL="3525107" indent="0" algn="ctr">
              <a:buNone/>
              <a:defRPr>
                <a:solidFill>
                  <a:schemeClr val="tx1">
                    <a:tint val="75000"/>
                  </a:schemeClr>
                </a:solidFill>
              </a:defRPr>
            </a:lvl8pPr>
            <a:lvl9pPr marL="4028691" indent="0" algn="ctr">
              <a:buNone/>
              <a:defRPr>
                <a:solidFill>
                  <a:schemeClr val="tx1">
                    <a:tint val="75000"/>
                  </a:schemeClr>
                </a:solidFill>
              </a:defRPr>
            </a:lvl9pPr>
          </a:lstStyle>
          <a:p>
            <a:r>
              <a:rPr lang="en-US" smtClean="0"/>
              <a:t>Click to edit Master subtitle style</a:t>
            </a:r>
            <a:endParaRPr lang="en-AU" dirty="0"/>
          </a:p>
        </p:txBody>
      </p:sp>
      <p:sp>
        <p:nvSpPr>
          <p:cNvPr id="27" name="Text Placeholder 14"/>
          <p:cNvSpPr>
            <a:spLocks noGrp="1"/>
          </p:cNvSpPr>
          <p:nvPr>
            <p:ph type="body" sz="quarter" idx="17"/>
          </p:nvPr>
        </p:nvSpPr>
        <p:spPr>
          <a:xfrm>
            <a:off x="408816" y="5951535"/>
            <a:ext cx="5396325" cy="152333"/>
          </a:xfrm>
        </p:spPr>
        <p:txBody>
          <a:bodyPr anchor="ctr">
            <a:noAutofit/>
          </a:bodyPr>
          <a:lstStyle>
            <a:lvl1pPr>
              <a:buFontTx/>
              <a:buNone/>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264763045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28282" y="290540"/>
            <a:ext cx="2336364" cy="619015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9194" y="290540"/>
            <a:ext cx="6836027" cy="619015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8788" y="2253715"/>
            <a:ext cx="8826262" cy="1555096"/>
          </a:xfrm>
        </p:spPr>
        <p:txBody>
          <a:bodyPr/>
          <a:lstStyle/>
          <a:p>
            <a:r>
              <a:rPr lang="en-US" smtClean="0"/>
              <a:t>Click to edit Master title style</a:t>
            </a:r>
            <a:endParaRPr lang="en-US"/>
          </a:p>
        </p:txBody>
      </p:sp>
      <p:sp>
        <p:nvSpPr>
          <p:cNvPr id="3" name="Subtitle 2"/>
          <p:cNvSpPr>
            <a:spLocks noGrp="1"/>
          </p:cNvSpPr>
          <p:nvPr>
            <p:ph type="subTitle" idx="1"/>
          </p:nvPr>
        </p:nvSpPr>
        <p:spPr>
          <a:xfrm>
            <a:off x="1557580" y="4111096"/>
            <a:ext cx="7268687" cy="1854024"/>
          </a:xfrm>
        </p:spPr>
        <p:txBody>
          <a:bodyPr/>
          <a:lstStyle>
            <a:lvl1pPr marL="0" indent="0" algn="ctr">
              <a:buNone/>
              <a:defRPr>
                <a:solidFill>
                  <a:schemeClr val="tx1">
                    <a:tint val="75000"/>
                  </a:schemeClr>
                </a:solidFill>
              </a:defRPr>
            </a:lvl1pPr>
            <a:lvl2pPr marL="503713" indent="0" algn="ctr">
              <a:buNone/>
              <a:defRPr>
                <a:solidFill>
                  <a:schemeClr val="tx1">
                    <a:tint val="75000"/>
                  </a:schemeClr>
                </a:solidFill>
              </a:defRPr>
            </a:lvl2pPr>
            <a:lvl3pPr marL="1007427" indent="0" algn="ctr">
              <a:buNone/>
              <a:defRPr>
                <a:solidFill>
                  <a:schemeClr val="tx1">
                    <a:tint val="75000"/>
                  </a:schemeClr>
                </a:solidFill>
              </a:defRPr>
            </a:lvl3pPr>
            <a:lvl4pPr marL="1511142" indent="0" algn="ctr">
              <a:buNone/>
              <a:defRPr>
                <a:solidFill>
                  <a:schemeClr val="tx1">
                    <a:tint val="75000"/>
                  </a:schemeClr>
                </a:solidFill>
              </a:defRPr>
            </a:lvl4pPr>
            <a:lvl5pPr marL="2014855" indent="0" algn="ctr">
              <a:buNone/>
              <a:defRPr>
                <a:solidFill>
                  <a:schemeClr val="tx1">
                    <a:tint val="75000"/>
                  </a:schemeClr>
                </a:solidFill>
              </a:defRPr>
            </a:lvl5pPr>
            <a:lvl6pPr marL="2518569" indent="0" algn="ctr">
              <a:buNone/>
              <a:defRPr>
                <a:solidFill>
                  <a:schemeClr val="tx1">
                    <a:tint val="75000"/>
                  </a:schemeClr>
                </a:solidFill>
              </a:defRPr>
            </a:lvl6pPr>
            <a:lvl7pPr marL="3022283" indent="0" algn="ctr">
              <a:buNone/>
              <a:defRPr>
                <a:solidFill>
                  <a:schemeClr val="tx1">
                    <a:tint val="75000"/>
                  </a:schemeClr>
                </a:solidFill>
              </a:defRPr>
            </a:lvl7pPr>
            <a:lvl8pPr marL="3525996" indent="0" algn="ctr">
              <a:buNone/>
              <a:defRPr>
                <a:solidFill>
                  <a:schemeClr val="tx1">
                    <a:tint val="75000"/>
                  </a:schemeClr>
                </a:solidFill>
              </a:defRPr>
            </a:lvl8pPr>
            <a:lvl9pPr marL="40297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252" y="4661935"/>
            <a:ext cx="8826262" cy="1440899"/>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820252" y="3074932"/>
            <a:ext cx="8826262" cy="1587003"/>
          </a:xfrm>
        </p:spPr>
        <p:txBody>
          <a:bodyPr anchor="b"/>
          <a:lstStyle>
            <a:lvl1pPr marL="0" indent="0">
              <a:buNone/>
              <a:defRPr sz="2200">
                <a:solidFill>
                  <a:schemeClr val="tx1">
                    <a:tint val="75000"/>
                  </a:schemeClr>
                </a:solidFill>
              </a:defRPr>
            </a:lvl1pPr>
            <a:lvl2pPr marL="503713" indent="0">
              <a:buNone/>
              <a:defRPr sz="2000">
                <a:solidFill>
                  <a:schemeClr val="tx1">
                    <a:tint val="75000"/>
                  </a:schemeClr>
                </a:solidFill>
              </a:defRPr>
            </a:lvl2pPr>
            <a:lvl3pPr marL="1007427" indent="0">
              <a:buNone/>
              <a:defRPr sz="1800">
                <a:solidFill>
                  <a:schemeClr val="tx1">
                    <a:tint val="75000"/>
                  </a:schemeClr>
                </a:solidFill>
              </a:defRPr>
            </a:lvl3pPr>
            <a:lvl4pPr marL="1511142" indent="0">
              <a:buNone/>
              <a:defRPr sz="1500">
                <a:solidFill>
                  <a:schemeClr val="tx1">
                    <a:tint val="75000"/>
                  </a:schemeClr>
                </a:solidFill>
              </a:defRPr>
            </a:lvl4pPr>
            <a:lvl5pPr marL="2014855" indent="0">
              <a:buNone/>
              <a:defRPr sz="1500">
                <a:solidFill>
                  <a:schemeClr val="tx1">
                    <a:tint val="75000"/>
                  </a:schemeClr>
                </a:solidFill>
              </a:defRPr>
            </a:lvl5pPr>
            <a:lvl6pPr marL="2518569" indent="0">
              <a:buNone/>
              <a:defRPr sz="1500">
                <a:solidFill>
                  <a:schemeClr val="tx1">
                    <a:tint val="75000"/>
                  </a:schemeClr>
                </a:solidFill>
              </a:defRPr>
            </a:lvl6pPr>
            <a:lvl7pPr marL="3022283" indent="0">
              <a:buNone/>
              <a:defRPr sz="1500">
                <a:solidFill>
                  <a:schemeClr val="tx1">
                    <a:tint val="75000"/>
                  </a:schemeClr>
                </a:solidFill>
              </a:defRPr>
            </a:lvl7pPr>
            <a:lvl8pPr marL="3525996" indent="0">
              <a:buNone/>
              <a:defRPr sz="1500">
                <a:solidFill>
                  <a:schemeClr val="tx1">
                    <a:tint val="75000"/>
                  </a:schemeClr>
                </a:solidFill>
              </a:defRPr>
            </a:lvl8pPr>
            <a:lvl9pPr marL="4029709"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9192" y="1692809"/>
            <a:ext cx="4586195" cy="478788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78451" y="1692809"/>
            <a:ext cx="4586195" cy="478788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9192" y="1623956"/>
            <a:ext cx="4587998" cy="676785"/>
          </a:xfrm>
        </p:spPr>
        <p:txBody>
          <a:bodyPr anchor="b"/>
          <a:lstStyle>
            <a:lvl1pPr marL="0" indent="0">
              <a:buNone/>
              <a:defRPr sz="2600" b="1"/>
            </a:lvl1pPr>
            <a:lvl2pPr marL="503713" indent="0">
              <a:buNone/>
              <a:defRPr sz="2200" b="1"/>
            </a:lvl2pPr>
            <a:lvl3pPr marL="1007427" indent="0">
              <a:buNone/>
              <a:defRPr sz="2000" b="1"/>
            </a:lvl3pPr>
            <a:lvl4pPr marL="1511142" indent="0">
              <a:buNone/>
              <a:defRPr sz="1800" b="1"/>
            </a:lvl4pPr>
            <a:lvl5pPr marL="2014855" indent="0">
              <a:buNone/>
              <a:defRPr sz="1800" b="1"/>
            </a:lvl5pPr>
            <a:lvl6pPr marL="2518569" indent="0">
              <a:buNone/>
              <a:defRPr sz="1800" b="1"/>
            </a:lvl6pPr>
            <a:lvl7pPr marL="3022283" indent="0">
              <a:buNone/>
              <a:defRPr sz="1800" b="1"/>
            </a:lvl7pPr>
            <a:lvl8pPr marL="3525996" indent="0">
              <a:buNone/>
              <a:defRPr sz="1800" b="1"/>
            </a:lvl8pPr>
            <a:lvl9pPr marL="4029709"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19192" y="2300741"/>
            <a:ext cx="4587998" cy="4179951"/>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74852" y="1623956"/>
            <a:ext cx="4589801" cy="676785"/>
          </a:xfrm>
        </p:spPr>
        <p:txBody>
          <a:bodyPr anchor="b"/>
          <a:lstStyle>
            <a:lvl1pPr marL="0" indent="0">
              <a:buNone/>
              <a:defRPr sz="2600" b="1"/>
            </a:lvl1pPr>
            <a:lvl2pPr marL="503713" indent="0">
              <a:buNone/>
              <a:defRPr sz="2200" b="1"/>
            </a:lvl2pPr>
            <a:lvl3pPr marL="1007427" indent="0">
              <a:buNone/>
              <a:defRPr sz="2000" b="1"/>
            </a:lvl3pPr>
            <a:lvl4pPr marL="1511142" indent="0">
              <a:buNone/>
              <a:defRPr sz="1800" b="1"/>
            </a:lvl4pPr>
            <a:lvl5pPr marL="2014855" indent="0">
              <a:buNone/>
              <a:defRPr sz="1800" b="1"/>
            </a:lvl5pPr>
            <a:lvl6pPr marL="2518569" indent="0">
              <a:buNone/>
              <a:defRPr sz="1800" b="1"/>
            </a:lvl6pPr>
            <a:lvl7pPr marL="3022283" indent="0">
              <a:buNone/>
              <a:defRPr sz="1800" b="1"/>
            </a:lvl7pPr>
            <a:lvl8pPr marL="3525996" indent="0">
              <a:buNone/>
              <a:defRPr sz="1800" b="1"/>
            </a:lvl8pPr>
            <a:lvl9pPr marL="4029709"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274852" y="2300741"/>
            <a:ext cx="4589801" cy="4179951"/>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9198" y="288852"/>
            <a:ext cx="3416211" cy="1229298"/>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4059792" y="288857"/>
            <a:ext cx="5804854" cy="6191835"/>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9198" y="1518155"/>
            <a:ext cx="3416211" cy="4962537"/>
          </a:xfrm>
        </p:spPr>
        <p:txBody>
          <a:bodyPr/>
          <a:lstStyle>
            <a:lvl1pPr marL="0" indent="0">
              <a:buNone/>
              <a:defRPr sz="1500"/>
            </a:lvl1pPr>
            <a:lvl2pPr marL="503713" indent="0">
              <a:buNone/>
              <a:defRPr sz="1300"/>
            </a:lvl2pPr>
            <a:lvl3pPr marL="1007427" indent="0">
              <a:buNone/>
              <a:defRPr sz="1100"/>
            </a:lvl3pPr>
            <a:lvl4pPr marL="1511142" indent="0">
              <a:buNone/>
              <a:defRPr sz="1000"/>
            </a:lvl4pPr>
            <a:lvl5pPr marL="2014855" indent="0">
              <a:buNone/>
              <a:defRPr sz="1000"/>
            </a:lvl5pPr>
            <a:lvl6pPr marL="2518569" indent="0">
              <a:buNone/>
              <a:defRPr sz="1000"/>
            </a:lvl6pPr>
            <a:lvl7pPr marL="3022283" indent="0">
              <a:buNone/>
              <a:defRPr sz="1000"/>
            </a:lvl7pPr>
            <a:lvl8pPr marL="3525996" indent="0">
              <a:buNone/>
              <a:defRPr sz="1000"/>
            </a:lvl8pPr>
            <a:lvl9pPr marL="40297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35306" y="5078418"/>
            <a:ext cx="6230303" cy="599535"/>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2035306" y="648242"/>
            <a:ext cx="6230303" cy="4352925"/>
          </a:xfrm>
        </p:spPr>
        <p:txBody>
          <a:bodyPr/>
          <a:lstStyle>
            <a:lvl1pPr marL="0" indent="0">
              <a:buNone/>
              <a:defRPr sz="3500"/>
            </a:lvl1pPr>
            <a:lvl2pPr marL="503713" indent="0">
              <a:buNone/>
              <a:defRPr sz="3100"/>
            </a:lvl2pPr>
            <a:lvl3pPr marL="1007427" indent="0">
              <a:buNone/>
              <a:defRPr sz="2600"/>
            </a:lvl3pPr>
            <a:lvl4pPr marL="1511142" indent="0">
              <a:buNone/>
              <a:defRPr sz="2200"/>
            </a:lvl4pPr>
            <a:lvl5pPr marL="2014855" indent="0">
              <a:buNone/>
              <a:defRPr sz="2200"/>
            </a:lvl5pPr>
            <a:lvl6pPr marL="2518569" indent="0">
              <a:buNone/>
              <a:defRPr sz="2200"/>
            </a:lvl6pPr>
            <a:lvl7pPr marL="3022283" indent="0">
              <a:buNone/>
              <a:defRPr sz="2200"/>
            </a:lvl7pPr>
            <a:lvl8pPr marL="3525996" indent="0">
              <a:buNone/>
              <a:defRPr sz="2200"/>
            </a:lvl8pPr>
            <a:lvl9pPr marL="4029709" indent="0">
              <a:buNone/>
              <a:defRPr sz="2200"/>
            </a:lvl9pPr>
          </a:lstStyle>
          <a:p>
            <a:endParaRPr lang="en-US"/>
          </a:p>
        </p:txBody>
      </p:sp>
      <p:sp>
        <p:nvSpPr>
          <p:cNvPr id="4" name="Text Placeholder 3"/>
          <p:cNvSpPr>
            <a:spLocks noGrp="1"/>
          </p:cNvSpPr>
          <p:nvPr>
            <p:ph type="body" sz="half" idx="2"/>
          </p:nvPr>
        </p:nvSpPr>
        <p:spPr>
          <a:xfrm>
            <a:off x="2035306" y="5677948"/>
            <a:ext cx="6230303" cy="851440"/>
          </a:xfrm>
        </p:spPr>
        <p:txBody>
          <a:bodyPr/>
          <a:lstStyle>
            <a:lvl1pPr marL="0" indent="0">
              <a:buNone/>
              <a:defRPr sz="1500"/>
            </a:lvl1pPr>
            <a:lvl2pPr marL="503713" indent="0">
              <a:buNone/>
              <a:defRPr sz="1300"/>
            </a:lvl2pPr>
            <a:lvl3pPr marL="1007427" indent="0">
              <a:buNone/>
              <a:defRPr sz="1100"/>
            </a:lvl3pPr>
            <a:lvl4pPr marL="1511142" indent="0">
              <a:buNone/>
              <a:defRPr sz="1000"/>
            </a:lvl4pPr>
            <a:lvl5pPr marL="2014855" indent="0">
              <a:buNone/>
              <a:defRPr sz="1000"/>
            </a:lvl5pPr>
            <a:lvl6pPr marL="2518569" indent="0">
              <a:buNone/>
              <a:defRPr sz="1000"/>
            </a:lvl6pPr>
            <a:lvl7pPr marL="3022283" indent="0">
              <a:buNone/>
              <a:defRPr sz="1000"/>
            </a:lvl7pPr>
            <a:lvl8pPr marL="3525996" indent="0">
              <a:buNone/>
              <a:defRPr sz="1000"/>
            </a:lvl8pPr>
            <a:lvl9pPr marL="40297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Presentation title  |  Presenter name</a:t>
            </a:r>
            <a:endParaRPr lang="en-AU"/>
          </a:p>
        </p:txBody>
      </p:sp>
      <p:sp>
        <p:nvSpPr>
          <p:cNvPr id="10"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2809613329"/>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28282" y="290537"/>
            <a:ext cx="2336364" cy="619015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9194" y="290537"/>
            <a:ext cx="6836027" cy="619015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a:lstStyle>
            <a:lvl2pPr marL="277638" indent="-276344">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3"/>
          </p:nvPr>
        </p:nvSpPr>
        <p:spPr>
          <a:xfrm>
            <a:off x="409225" y="285625"/>
            <a:ext cx="9607094" cy="945505"/>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2"/>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p:txBody>
      </p:sp>
      <p:sp>
        <p:nvSpPr>
          <p:cNvPr id="4" name="Footer Placeholder 4"/>
          <p:cNvSpPr>
            <a:spLocks noGrp="1"/>
          </p:cNvSpPr>
          <p:nvPr>
            <p:ph type="ftr" sz="quarter" idx="14"/>
          </p:nvPr>
        </p:nvSpPr>
        <p:spPr/>
        <p:txBody>
          <a:bodyPr/>
          <a:lstStyle>
            <a:lvl1pPr>
              <a:defRPr/>
            </a:lvl1pPr>
          </a:lstStyle>
          <a:p>
            <a:pPr>
              <a:defRPr/>
            </a:pPr>
            <a:r>
              <a:rPr lang="en-AU">
                <a:solidFill>
                  <a:prstClr val="black">
                    <a:tint val="75000"/>
                  </a:prstClr>
                </a:solidFill>
              </a:rPr>
              <a:t>The Centre for Australian Weather and Climate Research: A partnership between CSIRO and the Bureau of Meteorology  </a:t>
            </a:r>
            <a:endParaRPr 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31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11" name="Text Placeholder 10"/>
          <p:cNvSpPr>
            <a:spLocks noGrp="1"/>
          </p:cNvSpPr>
          <p:nvPr>
            <p:ph type="body" sz="quarter" idx="15"/>
          </p:nvPr>
        </p:nvSpPr>
        <p:spPr>
          <a:xfrm>
            <a:off x="409225" y="1350213"/>
            <a:ext cx="9606852" cy="4823148"/>
          </a:xfrm>
        </p:spPr>
        <p:txBody>
          <a:bodyPr>
            <a:noAutofit/>
          </a:bodyPr>
          <a:lstStyle>
            <a:lvl1pPr marL="416457" indent="-416457">
              <a:buFont typeface="+mj-lt"/>
              <a:buAutoNum type="arabicPeriod"/>
              <a:defRPr/>
            </a:lvl1pPr>
            <a:lvl2pPr marL="713925" indent="-297469">
              <a:defRPr/>
            </a:lvl2pPr>
            <a:lvl3pPr marL="713925" indent="-297469">
              <a:defRPr/>
            </a:lvl3pPr>
            <a:lvl4pPr marL="713925" indent="-297469">
              <a:defRPr/>
            </a:lvl4pPr>
            <a:lvl5pPr marL="713925" indent="-297469">
              <a:defRPr/>
            </a:lvl5pPr>
            <a:lvl6pPr marL="713925" indent="-297469">
              <a:defRPr/>
            </a:lvl6pPr>
            <a:lvl7pPr marL="713925" indent="-297469">
              <a:defRPr/>
            </a:lvl7pPr>
            <a:lvl8pPr marL="713925" indent="-297469">
              <a:defRPr/>
            </a:lvl8pPr>
            <a:lvl9pPr marL="713925" indent="-297469">
              <a:defRPr/>
            </a:lvl9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6"/>
          </p:nvPr>
        </p:nvSpPr>
        <p:spPr/>
        <p:txBody>
          <a:bodyPr/>
          <a:lstStyle>
            <a:lvl1pPr>
              <a:defRPr/>
            </a:lvl1pPr>
          </a:lstStyle>
          <a:p>
            <a:pPr>
              <a:defRPr/>
            </a:pPr>
            <a:r>
              <a:rPr lang="en-AU">
                <a:solidFill>
                  <a:prstClr val="black">
                    <a:tint val="75000"/>
                  </a:prstClr>
                </a:solidFill>
              </a:rPr>
              <a:t>The Centre for Australian Weather and Climate Research: A partnership between CSIRO and the Bureau of Meteorology  </a:t>
            </a:r>
            <a:endParaRPr 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 Collaborator logos">
    <p:bg>
      <p:bgPr>
        <a:solidFill>
          <a:schemeClr val="accent1"/>
        </a:solidFill>
        <a:effectLst/>
      </p:bgPr>
    </p:bg>
    <p:spTree>
      <p:nvGrpSpPr>
        <p:cNvPr id="1" name=""/>
        <p:cNvGrpSpPr/>
        <p:nvPr/>
      </p:nvGrpSpPr>
      <p:grpSpPr>
        <a:xfrm>
          <a:off x="0" y="0"/>
          <a:ext cx="0" cy="0"/>
          <a:chOff x="0" y="0"/>
          <a:chExt cx="0" cy="0"/>
        </a:xfrm>
      </p:grpSpPr>
      <p:grpSp>
        <p:nvGrpSpPr>
          <p:cNvPr id="3" name="Group 25"/>
          <p:cNvGrpSpPr/>
          <p:nvPr userDrawn="1"/>
        </p:nvGrpSpPr>
        <p:grpSpPr>
          <a:xfrm>
            <a:off x="1701" y="5818698"/>
            <a:ext cx="10414481" cy="1436251"/>
            <a:chOff x="1497" y="5500319"/>
            <a:chExt cx="9170984" cy="1357681"/>
          </a:xfrm>
        </p:grpSpPr>
        <p:sp>
          <p:nvSpPr>
            <p:cNvPr id="2" name="Rectangle 1"/>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0976" fontAlgn="base">
                <a:spcBef>
                  <a:spcPct val="0"/>
                </a:spcBef>
                <a:spcAft>
                  <a:spcPct val="0"/>
                </a:spcAft>
              </a:pPr>
              <a:endParaRPr lang="en-AU" sz="1800" dirty="0">
                <a:solidFill>
                  <a:srgbClr val="FBFEFF"/>
                </a:solidFill>
              </a:endParaRPr>
            </a:p>
          </p:txBody>
        </p:sp>
        <p:sp>
          <p:nvSpPr>
            <p:cNvPr id="35"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pPr defTabSz="500976" fontAlgn="base">
                <a:spcBef>
                  <a:spcPct val="0"/>
                </a:spcBef>
                <a:spcAft>
                  <a:spcPct val="0"/>
                </a:spcAft>
              </a:pPr>
              <a:endParaRPr lang="en-AU" sz="1800" dirty="0">
                <a:solidFill>
                  <a:prstClr val="black"/>
                </a:solidFill>
                <a:latin typeface="Arial" charset="0"/>
              </a:endParaRPr>
            </a:p>
          </p:txBody>
        </p:sp>
        <p:sp>
          <p:nvSpPr>
            <p:cNvPr id="36"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500976" fontAlgn="base">
                <a:spcBef>
                  <a:spcPct val="0"/>
                </a:spcBef>
                <a:spcAft>
                  <a:spcPct val="0"/>
                </a:spcAft>
              </a:pPr>
              <a:endParaRPr lang="en-AU" sz="1800" dirty="0">
                <a:solidFill>
                  <a:prstClr val="black"/>
                </a:solidFill>
                <a:latin typeface="Arial" charset="0"/>
              </a:endParaRPr>
            </a:p>
          </p:txBody>
        </p:sp>
        <p:sp>
          <p:nvSpPr>
            <p:cNvPr id="37"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defTabSz="500976" fontAlgn="base">
                <a:spcBef>
                  <a:spcPct val="0"/>
                </a:spcBef>
                <a:spcAft>
                  <a:spcPct val="0"/>
                </a:spcAft>
              </a:pPr>
              <a:endParaRPr lang="en-AU" sz="1800" dirty="0">
                <a:solidFill>
                  <a:prstClr val="black"/>
                </a:solidFill>
                <a:latin typeface="Arial" charset="0"/>
              </a:endParaRPr>
            </a:p>
          </p:txBody>
        </p:sp>
        <p:sp>
          <p:nvSpPr>
            <p:cNvPr id="38"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500976" fontAlgn="base">
                <a:spcBef>
                  <a:spcPct val="0"/>
                </a:spcBef>
                <a:spcAft>
                  <a:spcPct val="0"/>
                </a:spcAft>
              </a:pPr>
              <a:endParaRPr lang="en-AU" sz="1800" dirty="0">
                <a:solidFill>
                  <a:prstClr val="black"/>
                </a:solidFill>
                <a:latin typeface="Arial" charset="0"/>
              </a:endParaRPr>
            </a:p>
          </p:txBody>
        </p:sp>
        <p:pic>
          <p:nvPicPr>
            <p:cNvPr id="10"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 name="Group 19"/>
            <p:cNvGrpSpPr/>
            <p:nvPr userDrawn="1"/>
          </p:nvGrpSpPr>
          <p:grpSpPr>
            <a:xfrm>
              <a:off x="360000" y="5807505"/>
              <a:ext cx="814388" cy="95250"/>
              <a:chOff x="3495675" y="5969000"/>
              <a:chExt cx="814388" cy="95250"/>
            </a:xfrm>
            <a:solidFill>
              <a:schemeClr val="accent1"/>
            </a:solidFill>
          </p:grpSpPr>
          <p:sp>
            <p:nvSpPr>
              <p:cNvPr id="1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6" name="Oval 29"/>
              <p:cNvSpPr>
                <a:spLocks noChangeArrowheads="1"/>
              </p:cNvSpPr>
              <p:nvPr/>
            </p:nvSpPr>
            <p:spPr bwMode="auto">
              <a:xfrm>
                <a:off x="3819525"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2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2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2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23" name="Oval 35"/>
              <p:cNvSpPr>
                <a:spLocks noChangeArrowheads="1"/>
              </p:cNvSpPr>
              <p:nvPr/>
            </p:nvSpPr>
            <p:spPr bwMode="auto">
              <a:xfrm>
                <a:off x="4141788"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2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2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grpSp>
      <p:sp>
        <p:nvSpPr>
          <p:cNvPr id="9" name="Text Placeholder 8"/>
          <p:cNvSpPr>
            <a:spLocks noGrp="1"/>
          </p:cNvSpPr>
          <p:nvPr userDrawn="1">
            <p:ph type="body" sz="quarter" idx="13"/>
          </p:nvPr>
        </p:nvSpPr>
        <p:spPr>
          <a:xfrm>
            <a:off x="408891" y="4514700"/>
            <a:ext cx="9134533" cy="334486"/>
          </a:xfrm>
        </p:spPr>
        <p:txBody>
          <a:bodyPr>
            <a:noAutofit/>
          </a:bodyPr>
          <a:lstStyle>
            <a:lvl1pPr marL="0" indent="0">
              <a:lnSpc>
                <a:spcPct val="90000"/>
              </a:lnSpc>
              <a:spcBef>
                <a:spcPts val="0"/>
              </a:spcBef>
              <a:spcAft>
                <a:spcPts val="0"/>
              </a:spcAft>
              <a:buNone/>
              <a:defRPr sz="2400" b="1" baseline="0">
                <a:solidFill>
                  <a:schemeClr val="bg1"/>
                </a:solidFill>
              </a:defRPr>
            </a:lvl1pPr>
            <a:lvl2pPr marL="0" indent="0">
              <a:spcBef>
                <a:spcPts val="0"/>
              </a:spcBef>
              <a:spcAft>
                <a:spcPts val="1562"/>
              </a:spcAft>
              <a:buNone/>
              <a:defRPr sz="4800" b="1">
                <a:solidFill>
                  <a:schemeClr val="bg1"/>
                </a:solidFill>
              </a:defRPr>
            </a:lvl2pPr>
            <a:lvl3pPr marL="0" indent="0">
              <a:lnSpc>
                <a:spcPct val="85000"/>
              </a:lnSpc>
              <a:spcBef>
                <a:spcPts val="0"/>
              </a:spcBef>
              <a:spcAft>
                <a:spcPts val="0"/>
              </a:spcAft>
              <a:buFontTx/>
              <a:buNone/>
              <a:defRPr sz="4800" b="1">
                <a:solidFill>
                  <a:schemeClr val="bg1"/>
                </a:solidFill>
              </a:defRPr>
            </a:lvl3pPr>
            <a:lvl4pPr marL="0" indent="0">
              <a:spcBef>
                <a:spcPts val="0"/>
              </a:spcBef>
              <a:spcAft>
                <a:spcPts val="0"/>
              </a:spcAft>
              <a:buNone/>
              <a:defRPr sz="4800" b="1">
                <a:solidFill>
                  <a:schemeClr val="bg1"/>
                </a:solidFill>
              </a:defRPr>
            </a:lvl4pPr>
            <a:lvl5pPr marL="0" indent="0">
              <a:lnSpc>
                <a:spcPct val="85000"/>
              </a:lnSpc>
              <a:spcBef>
                <a:spcPts val="0"/>
              </a:spcBef>
              <a:spcAft>
                <a:spcPts val="0"/>
              </a:spcAft>
              <a:buFontTx/>
              <a:buNone/>
              <a:defRPr sz="4800" b="1">
                <a:solidFill>
                  <a:schemeClr val="bg1"/>
                </a:solidFill>
              </a:defRPr>
            </a:lvl5pPr>
            <a:lvl6pPr marL="0" indent="0">
              <a:lnSpc>
                <a:spcPct val="85000"/>
              </a:lnSpc>
              <a:spcBef>
                <a:spcPts val="0"/>
              </a:spcBef>
              <a:buFontTx/>
              <a:buNone/>
              <a:defRPr sz="4800" b="1">
                <a:solidFill>
                  <a:schemeClr val="bg1"/>
                </a:solidFill>
              </a:defRPr>
            </a:lvl6pPr>
            <a:lvl7pPr marL="0" indent="0">
              <a:lnSpc>
                <a:spcPct val="85000"/>
              </a:lnSpc>
              <a:spcBef>
                <a:spcPts val="0"/>
              </a:spcBef>
              <a:buFontTx/>
              <a:buNone/>
              <a:defRPr sz="4800" b="1">
                <a:solidFill>
                  <a:schemeClr val="bg1"/>
                </a:solidFill>
              </a:defRPr>
            </a:lvl7pPr>
            <a:lvl8pPr marL="0" indent="0">
              <a:lnSpc>
                <a:spcPct val="85000"/>
              </a:lnSpc>
              <a:spcBef>
                <a:spcPts val="0"/>
              </a:spcBef>
              <a:buFontTx/>
              <a:buNone/>
              <a:defRPr sz="4800" b="1">
                <a:solidFill>
                  <a:schemeClr val="bg1"/>
                </a:solidFill>
              </a:defRPr>
            </a:lvl8pPr>
            <a:lvl9pPr marL="0" indent="0">
              <a:lnSpc>
                <a:spcPct val="85000"/>
              </a:lnSpc>
              <a:spcBef>
                <a:spcPts val="0"/>
              </a:spcBef>
              <a:buFontTx/>
              <a:buNone/>
              <a:defRPr sz="4800" b="1">
                <a:solidFill>
                  <a:schemeClr val="bg1"/>
                </a:solidFill>
              </a:defRPr>
            </a:lvl9pPr>
          </a:lstStyle>
          <a:p>
            <a:pPr lvl="0"/>
            <a:r>
              <a:rPr lang="en-US" smtClean="0"/>
              <a:t>Click to edit Master text styles</a:t>
            </a:r>
          </a:p>
        </p:txBody>
      </p:sp>
      <p:sp>
        <p:nvSpPr>
          <p:cNvPr id="15" name="Text Placeholder 14"/>
          <p:cNvSpPr>
            <a:spLocks noGrp="1"/>
          </p:cNvSpPr>
          <p:nvPr userDrawn="1">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
        <p:nvSpPr>
          <p:cNvPr id="17" name="Title 15"/>
          <p:cNvSpPr>
            <a:spLocks noGrp="1"/>
          </p:cNvSpPr>
          <p:nvPr userDrawn="1">
            <p:ph type="title"/>
          </p:nvPr>
        </p:nvSpPr>
        <p:spPr>
          <a:xfrm>
            <a:off x="408891" y="3303320"/>
            <a:ext cx="9134533" cy="1142500"/>
          </a:xfrm>
          <a:prstGeom prst="rect">
            <a:avLst/>
          </a:prstGeom>
        </p:spPr>
        <p:txBody>
          <a:bodyPr anchor="b">
            <a:noAutofit/>
          </a:bodyPr>
          <a:lstStyle>
            <a:lvl1pPr>
              <a:lnSpc>
                <a:spcPct val="85000"/>
              </a:lnSpc>
              <a:defRPr sz="4800">
                <a:solidFill>
                  <a:schemeClr val="bg1"/>
                </a:solidFill>
              </a:defRPr>
            </a:lvl1pPr>
          </a:lstStyle>
          <a:p>
            <a:r>
              <a:rPr lang="en-US" smtClean="0"/>
              <a:t>Click to edit Master title style</a:t>
            </a:r>
            <a:endParaRPr lang="en-AU" dirty="0" smtClean="0"/>
          </a:p>
        </p:txBody>
      </p:sp>
    </p:spTree>
    <p:extLst>
      <p:ext uri="{BB962C8B-B14F-4D97-AF65-F5344CB8AC3E}">
        <p14:creationId xmlns:p14="http://schemas.microsoft.com/office/powerpoint/2010/main" val="1899403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 Collaborator logos">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08812" y="3304550"/>
            <a:ext cx="9132872" cy="1142500"/>
          </a:xfrm>
          <a:prstGeom prst="rect">
            <a:avLst/>
          </a:prstGeom>
        </p:spPr>
        <p:txBody>
          <a:bodyPr rtlCol="0" anchor="b">
            <a:noAutofit/>
          </a:bodyPr>
          <a:lstStyle>
            <a:lvl1pPr algn="l" defTabSz="500976" rtl="0" eaLnBrk="1" latinLnBrk="0" hangingPunct="1">
              <a:lnSpc>
                <a:spcPct val="85000"/>
              </a:lnSpc>
              <a:spcBef>
                <a:spcPct val="0"/>
              </a:spcBef>
              <a:buNone/>
              <a:defRPr lang="en-AU" sz="4800" b="1" kern="1200" dirty="0" smtClean="0">
                <a:solidFill>
                  <a:schemeClr val="bg1"/>
                </a:solidFill>
                <a:latin typeface="+mj-lt"/>
                <a:ea typeface="+mj-ea"/>
                <a:cs typeface="+mj-cs"/>
              </a:defRPr>
            </a:lvl1pPr>
          </a:lstStyle>
          <a:p>
            <a:r>
              <a:rPr lang="en-US" smtClean="0"/>
              <a:t>Click to edit Master title style</a:t>
            </a:r>
            <a:endParaRPr lang="en-AU" dirty="0"/>
          </a:p>
        </p:txBody>
      </p:sp>
      <p:sp>
        <p:nvSpPr>
          <p:cNvPr id="11" name="Text Placeholder 8"/>
          <p:cNvSpPr>
            <a:spLocks noGrp="1"/>
          </p:cNvSpPr>
          <p:nvPr>
            <p:ph type="body" sz="quarter" idx="13"/>
          </p:nvPr>
        </p:nvSpPr>
        <p:spPr>
          <a:xfrm>
            <a:off x="408891" y="4515930"/>
            <a:ext cx="9134533" cy="334486"/>
          </a:xfrm>
        </p:spPr>
        <p:txBody>
          <a:bodyPr>
            <a:noAutofit/>
          </a:bodyPr>
          <a:lstStyle>
            <a:lvl1pPr marL="0" indent="0">
              <a:lnSpc>
                <a:spcPct val="90000"/>
              </a:lnSpc>
              <a:spcBef>
                <a:spcPts val="0"/>
              </a:spcBef>
              <a:spcAft>
                <a:spcPts val="0"/>
              </a:spcAft>
              <a:buNone/>
              <a:defRPr sz="2400" b="1" baseline="0">
                <a:solidFill>
                  <a:schemeClr val="bg1"/>
                </a:solidFill>
              </a:defRPr>
            </a:lvl1pPr>
            <a:lvl2pPr marL="0" indent="0">
              <a:spcBef>
                <a:spcPts val="0"/>
              </a:spcBef>
              <a:spcAft>
                <a:spcPts val="1562"/>
              </a:spcAft>
              <a:buNone/>
              <a:defRPr sz="4800" b="1">
                <a:solidFill>
                  <a:schemeClr val="bg1"/>
                </a:solidFill>
              </a:defRPr>
            </a:lvl2pPr>
            <a:lvl3pPr marL="0" indent="0">
              <a:lnSpc>
                <a:spcPct val="85000"/>
              </a:lnSpc>
              <a:spcBef>
                <a:spcPts val="0"/>
              </a:spcBef>
              <a:spcAft>
                <a:spcPts val="0"/>
              </a:spcAft>
              <a:buFontTx/>
              <a:buNone/>
              <a:defRPr sz="4800" b="1">
                <a:solidFill>
                  <a:schemeClr val="bg1"/>
                </a:solidFill>
              </a:defRPr>
            </a:lvl3pPr>
            <a:lvl4pPr marL="0" indent="0">
              <a:spcBef>
                <a:spcPts val="0"/>
              </a:spcBef>
              <a:spcAft>
                <a:spcPts val="0"/>
              </a:spcAft>
              <a:buNone/>
              <a:defRPr sz="4800" b="1">
                <a:solidFill>
                  <a:schemeClr val="bg1"/>
                </a:solidFill>
              </a:defRPr>
            </a:lvl4pPr>
            <a:lvl5pPr marL="0" indent="0">
              <a:lnSpc>
                <a:spcPct val="85000"/>
              </a:lnSpc>
              <a:spcBef>
                <a:spcPts val="0"/>
              </a:spcBef>
              <a:spcAft>
                <a:spcPts val="0"/>
              </a:spcAft>
              <a:buFontTx/>
              <a:buNone/>
              <a:defRPr sz="4800" b="1">
                <a:solidFill>
                  <a:schemeClr val="bg1"/>
                </a:solidFill>
              </a:defRPr>
            </a:lvl5pPr>
            <a:lvl6pPr marL="0" indent="0">
              <a:lnSpc>
                <a:spcPct val="85000"/>
              </a:lnSpc>
              <a:spcBef>
                <a:spcPts val="0"/>
              </a:spcBef>
              <a:buFontTx/>
              <a:buNone/>
              <a:defRPr sz="4800" b="1">
                <a:solidFill>
                  <a:schemeClr val="bg1"/>
                </a:solidFill>
              </a:defRPr>
            </a:lvl6pPr>
            <a:lvl7pPr marL="0" indent="0">
              <a:lnSpc>
                <a:spcPct val="85000"/>
              </a:lnSpc>
              <a:spcBef>
                <a:spcPts val="0"/>
              </a:spcBef>
              <a:buFontTx/>
              <a:buNone/>
              <a:defRPr sz="4800" b="1">
                <a:solidFill>
                  <a:schemeClr val="bg1"/>
                </a:solidFill>
              </a:defRPr>
            </a:lvl7pPr>
            <a:lvl8pPr marL="0" indent="0">
              <a:lnSpc>
                <a:spcPct val="85000"/>
              </a:lnSpc>
              <a:spcBef>
                <a:spcPts val="0"/>
              </a:spcBef>
              <a:buFontTx/>
              <a:buNone/>
              <a:defRPr sz="4800" b="1">
                <a:solidFill>
                  <a:schemeClr val="bg1"/>
                </a:solidFill>
              </a:defRPr>
            </a:lvl8pPr>
            <a:lvl9pPr marL="0" indent="0">
              <a:lnSpc>
                <a:spcPct val="85000"/>
              </a:lnSpc>
              <a:spcBef>
                <a:spcPts val="0"/>
              </a:spcBef>
              <a:buFontTx/>
              <a:buNone/>
              <a:defRPr sz="4800" b="1">
                <a:solidFill>
                  <a:schemeClr val="bg1"/>
                </a:solidFill>
              </a:defRPr>
            </a:lvl9pPr>
          </a:lstStyle>
          <a:p>
            <a:pPr lvl="0"/>
            <a:r>
              <a:rPr lang="en-US" smtClean="0"/>
              <a:t>Click to edit Master text styles</a:t>
            </a:r>
          </a:p>
        </p:txBody>
      </p:sp>
      <p:grpSp>
        <p:nvGrpSpPr>
          <p:cNvPr id="2" name="Group 38"/>
          <p:cNvGrpSpPr/>
          <p:nvPr userDrawn="1"/>
        </p:nvGrpSpPr>
        <p:grpSpPr>
          <a:xfrm>
            <a:off x="-30647" y="377859"/>
            <a:ext cx="10446828" cy="6877016"/>
            <a:chOff x="-26988" y="357188"/>
            <a:chExt cx="9199469" cy="6500812"/>
          </a:xfrm>
        </p:grpSpPr>
        <p:grpSp>
          <p:nvGrpSpPr>
            <p:cNvPr id="3" name="Group 66"/>
            <p:cNvGrpSpPr>
              <a:grpSpLocks/>
            </p:cNvGrpSpPr>
            <p:nvPr userDrawn="1"/>
          </p:nvGrpSpPr>
          <p:grpSpPr bwMode="auto">
            <a:xfrm>
              <a:off x="-26988" y="357188"/>
              <a:ext cx="9178926" cy="2571750"/>
              <a:chOff x="-17463" y="357188"/>
              <a:chExt cx="9186863" cy="2571750"/>
            </a:xfrm>
          </p:grpSpPr>
          <p:sp>
            <p:nvSpPr>
              <p:cNvPr id="26"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27"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28"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29"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30"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31"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32"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33"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34"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35"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36"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37"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grpSp>
          <p:nvGrpSpPr>
            <p:cNvPr id="4" name="Group 37"/>
            <p:cNvGrpSpPr/>
            <p:nvPr userDrawn="1"/>
          </p:nvGrpSpPr>
          <p:grpSpPr>
            <a:xfrm>
              <a:off x="1497" y="5500319"/>
              <a:ext cx="9170984" cy="1357681"/>
              <a:chOff x="1497" y="5500319"/>
              <a:chExt cx="9170984" cy="1357681"/>
            </a:xfrm>
          </p:grpSpPr>
          <p:sp>
            <p:nvSpPr>
              <p:cNvPr id="79" name="Rectangle 78"/>
              <p:cNvSpPr/>
              <p:nvPr userDrawn="1"/>
            </p:nvSpPr>
            <p:spPr>
              <a:xfrm>
                <a:off x="1497" y="5940320"/>
                <a:ext cx="9158377" cy="91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0976" fontAlgn="base">
                  <a:spcBef>
                    <a:spcPct val="0"/>
                  </a:spcBef>
                  <a:spcAft>
                    <a:spcPct val="0"/>
                  </a:spcAft>
                </a:pPr>
                <a:endParaRPr lang="en-AU" sz="1800" dirty="0">
                  <a:solidFill>
                    <a:srgbClr val="FBFEFF"/>
                  </a:solidFill>
                </a:endParaRPr>
              </a:p>
            </p:txBody>
          </p:sp>
          <p:grpSp>
            <p:nvGrpSpPr>
              <p:cNvPr id="5" name="Group 41"/>
              <p:cNvGrpSpPr/>
              <p:nvPr userDrawn="1"/>
            </p:nvGrpSpPr>
            <p:grpSpPr>
              <a:xfrm>
                <a:off x="1497" y="5500319"/>
                <a:ext cx="9170984" cy="996231"/>
                <a:chOff x="1497" y="5500319"/>
                <a:chExt cx="9170984" cy="996231"/>
              </a:xfrm>
            </p:grpSpPr>
            <p:sp>
              <p:nvSpPr>
                <p:cNvPr id="80" name="Freeform 7"/>
                <p:cNvSpPr>
                  <a:spLocks noEditPoints="1"/>
                </p:cNvSpPr>
                <p:nvPr userDrawn="1"/>
              </p:nvSpPr>
              <p:spPr bwMode="auto">
                <a:xfrm>
                  <a:off x="1497" y="5563679"/>
                  <a:ext cx="9170984" cy="932871"/>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pPr defTabSz="500976" fontAlgn="base">
                    <a:spcBef>
                      <a:spcPct val="0"/>
                    </a:spcBef>
                    <a:spcAft>
                      <a:spcPct val="0"/>
                    </a:spcAft>
                  </a:pPr>
                  <a:endParaRPr lang="en-AU" sz="1800" dirty="0">
                    <a:solidFill>
                      <a:prstClr val="black"/>
                    </a:solidFill>
                    <a:latin typeface="Arial" charset="0"/>
                  </a:endParaRPr>
                </a:p>
              </p:txBody>
            </p:sp>
            <p:sp>
              <p:nvSpPr>
                <p:cNvPr id="81" name="Freeform 8"/>
                <p:cNvSpPr>
                  <a:spLocks noEditPoints="1"/>
                </p:cNvSpPr>
                <p:nvPr userDrawn="1"/>
              </p:nvSpPr>
              <p:spPr bwMode="auto">
                <a:xfrm>
                  <a:off x="1497" y="5500319"/>
                  <a:ext cx="9170984" cy="435430"/>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500976" fontAlgn="base">
                    <a:spcBef>
                      <a:spcPct val="0"/>
                    </a:spcBef>
                    <a:spcAft>
                      <a:spcPct val="0"/>
                    </a:spcAft>
                  </a:pPr>
                  <a:endParaRPr lang="en-AU" sz="1800" dirty="0">
                    <a:solidFill>
                      <a:prstClr val="black"/>
                    </a:solidFill>
                    <a:latin typeface="Arial" charset="0"/>
                  </a:endParaRPr>
                </a:p>
              </p:txBody>
            </p:sp>
            <p:sp>
              <p:nvSpPr>
                <p:cNvPr id="82" name="Freeform 9"/>
                <p:cNvSpPr>
                  <a:spLocks/>
                </p:cNvSpPr>
                <p:nvPr userDrawn="1"/>
              </p:nvSpPr>
              <p:spPr bwMode="auto">
                <a:xfrm>
                  <a:off x="1497" y="5563679"/>
                  <a:ext cx="7365906" cy="432734"/>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defTabSz="500976" fontAlgn="base">
                    <a:spcBef>
                      <a:spcPct val="0"/>
                    </a:spcBef>
                    <a:spcAft>
                      <a:spcPct val="0"/>
                    </a:spcAft>
                  </a:pPr>
                  <a:endParaRPr lang="en-AU" sz="1800" dirty="0">
                    <a:solidFill>
                      <a:prstClr val="black"/>
                    </a:solidFill>
                    <a:latin typeface="Arial" charset="0"/>
                  </a:endParaRPr>
                </a:p>
              </p:txBody>
            </p:sp>
            <p:sp>
              <p:nvSpPr>
                <p:cNvPr id="83" name="Freeform 10"/>
                <p:cNvSpPr>
                  <a:spLocks/>
                </p:cNvSpPr>
                <p:nvPr userDrawn="1"/>
              </p:nvSpPr>
              <p:spPr bwMode="auto">
                <a:xfrm>
                  <a:off x="7367402" y="5563679"/>
                  <a:ext cx="1805078" cy="869511"/>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500976" fontAlgn="base">
                    <a:spcBef>
                      <a:spcPct val="0"/>
                    </a:spcBef>
                    <a:spcAft>
                      <a:spcPct val="0"/>
                    </a:spcAft>
                  </a:pPr>
                  <a:endParaRPr lang="en-AU" sz="1800" dirty="0">
                    <a:solidFill>
                      <a:prstClr val="black"/>
                    </a:solidFill>
                    <a:latin typeface="Arial" charset="0"/>
                  </a:endParaRPr>
                </a:p>
              </p:txBody>
            </p:sp>
          </p:grpSp>
          <p:pic>
            <p:nvPicPr>
              <p:cNvPr id="84"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6" name="Group 19"/>
              <p:cNvGrpSpPr/>
              <p:nvPr userDrawn="1"/>
            </p:nvGrpSpPr>
            <p:grpSpPr>
              <a:xfrm>
                <a:off x="360000" y="5807505"/>
                <a:ext cx="814388" cy="95250"/>
                <a:chOff x="3495675" y="5969000"/>
                <a:chExt cx="814388" cy="95250"/>
              </a:xfrm>
              <a:solidFill>
                <a:schemeClr val="accent1"/>
              </a:solidFill>
            </p:grpSpPr>
            <p:sp>
              <p:nvSpPr>
                <p:cNvPr id="4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4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4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47" name="Oval 29"/>
                <p:cNvSpPr>
                  <a:spLocks noChangeArrowheads="1"/>
                </p:cNvSpPr>
                <p:nvPr/>
              </p:nvSpPr>
              <p:spPr bwMode="auto">
                <a:xfrm>
                  <a:off x="3819525"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4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4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3" name="Oval 35"/>
                <p:cNvSpPr>
                  <a:spLocks noChangeArrowheads="1"/>
                </p:cNvSpPr>
                <p:nvPr/>
              </p:nvSpPr>
              <p:spPr bwMode="auto">
                <a:xfrm>
                  <a:off x="4141788"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grpSp>
      </p:grpSp>
      <p:sp>
        <p:nvSpPr>
          <p:cNvPr id="56" name="Text Placeholder 14"/>
          <p:cNvSpPr>
            <a:spLocks noGrp="1"/>
          </p:cNvSpPr>
          <p:nvPr>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2188544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08891" y="4514700"/>
            <a:ext cx="9134533" cy="334486"/>
          </a:xfrm>
        </p:spPr>
        <p:txBody>
          <a:bodyPr>
            <a:noAutofit/>
          </a:bodyPr>
          <a:lstStyle>
            <a:lvl1pPr marL="0" indent="0">
              <a:lnSpc>
                <a:spcPct val="90000"/>
              </a:lnSpc>
              <a:spcBef>
                <a:spcPts val="0"/>
              </a:spcBef>
              <a:spcAft>
                <a:spcPts val="0"/>
              </a:spcAft>
              <a:buNone/>
              <a:defRPr sz="2400" b="1" baseline="0">
                <a:solidFill>
                  <a:schemeClr val="bg1"/>
                </a:solidFill>
              </a:defRPr>
            </a:lvl1pPr>
            <a:lvl2pPr marL="0" indent="0">
              <a:spcBef>
                <a:spcPts val="0"/>
              </a:spcBef>
              <a:spcAft>
                <a:spcPts val="1562"/>
              </a:spcAft>
              <a:buNone/>
              <a:defRPr sz="4800" b="1">
                <a:solidFill>
                  <a:schemeClr val="bg1"/>
                </a:solidFill>
              </a:defRPr>
            </a:lvl2pPr>
            <a:lvl3pPr marL="0" indent="0">
              <a:lnSpc>
                <a:spcPct val="85000"/>
              </a:lnSpc>
              <a:spcBef>
                <a:spcPts val="0"/>
              </a:spcBef>
              <a:spcAft>
                <a:spcPts val="0"/>
              </a:spcAft>
              <a:buFontTx/>
              <a:buNone/>
              <a:defRPr sz="4800" b="1">
                <a:solidFill>
                  <a:schemeClr val="bg1"/>
                </a:solidFill>
              </a:defRPr>
            </a:lvl3pPr>
            <a:lvl4pPr marL="0" indent="0">
              <a:spcBef>
                <a:spcPts val="0"/>
              </a:spcBef>
              <a:spcAft>
                <a:spcPts val="0"/>
              </a:spcAft>
              <a:buNone/>
              <a:defRPr sz="4800" b="1">
                <a:solidFill>
                  <a:schemeClr val="bg1"/>
                </a:solidFill>
              </a:defRPr>
            </a:lvl4pPr>
            <a:lvl5pPr marL="0" indent="0">
              <a:lnSpc>
                <a:spcPct val="85000"/>
              </a:lnSpc>
              <a:spcBef>
                <a:spcPts val="0"/>
              </a:spcBef>
              <a:spcAft>
                <a:spcPts val="0"/>
              </a:spcAft>
              <a:buFontTx/>
              <a:buNone/>
              <a:defRPr sz="4800" b="1">
                <a:solidFill>
                  <a:schemeClr val="bg1"/>
                </a:solidFill>
              </a:defRPr>
            </a:lvl5pPr>
            <a:lvl6pPr marL="0" indent="0">
              <a:lnSpc>
                <a:spcPct val="85000"/>
              </a:lnSpc>
              <a:spcBef>
                <a:spcPts val="0"/>
              </a:spcBef>
              <a:buFontTx/>
              <a:buNone/>
              <a:defRPr sz="4800" b="1">
                <a:solidFill>
                  <a:schemeClr val="bg1"/>
                </a:solidFill>
              </a:defRPr>
            </a:lvl6pPr>
            <a:lvl7pPr marL="0" indent="0">
              <a:lnSpc>
                <a:spcPct val="85000"/>
              </a:lnSpc>
              <a:spcBef>
                <a:spcPts val="0"/>
              </a:spcBef>
              <a:buFontTx/>
              <a:buNone/>
              <a:defRPr sz="4800" b="1">
                <a:solidFill>
                  <a:schemeClr val="bg1"/>
                </a:solidFill>
              </a:defRPr>
            </a:lvl7pPr>
            <a:lvl8pPr marL="0" indent="0">
              <a:lnSpc>
                <a:spcPct val="85000"/>
              </a:lnSpc>
              <a:spcBef>
                <a:spcPts val="0"/>
              </a:spcBef>
              <a:buFontTx/>
              <a:buNone/>
              <a:defRPr sz="4800" b="1">
                <a:solidFill>
                  <a:schemeClr val="bg1"/>
                </a:solidFill>
              </a:defRPr>
            </a:lvl8pPr>
            <a:lvl9pPr marL="0" indent="0">
              <a:lnSpc>
                <a:spcPct val="85000"/>
              </a:lnSpc>
              <a:spcBef>
                <a:spcPts val="0"/>
              </a:spcBef>
              <a:buFontTx/>
              <a:buNone/>
              <a:defRPr sz="4800" b="1">
                <a:solidFill>
                  <a:schemeClr val="bg1"/>
                </a:solidFill>
              </a:defRPr>
            </a:lvl9pPr>
          </a:lstStyle>
          <a:p>
            <a:pPr lvl="0"/>
            <a:r>
              <a:rPr lang="en-US" smtClean="0"/>
              <a:t>Click to edit Master text styles</a:t>
            </a:r>
          </a:p>
        </p:txBody>
      </p:sp>
      <p:sp>
        <p:nvSpPr>
          <p:cNvPr id="17" name="Title 15"/>
          <p:cNvSpPr>
            <a:spLocks noGrp="1"/>
          </p:cNvSpPr>
          <p:nvPr>
            <p:ph type="title"/>
          </p:nvPr>
        </p:nvSpPr>
        <p:spPr>
          <a:xfrm>
            <a:off x="408891" y="3303320"/>
            <a:ext cx="9134533" cy="1142500"/>
          </a:xfrm>
          <a:prstGeom prst="rect">
            <a:avLst/>
          </a:prstGeom>
        </p:spPr>
        <p:txBody>
          <a:bodyPr anchor="b">
            <a:noAutofit/>
          </a:bodyPr>
          <a:lstStyle>
            <a:lvl1pPr>
              <a:lnSpc>
                <a:spcPct val="85000"/>
              </a:lnSpc>
              <a:defRPr sz="4800">
                <a:solidFill>
                  <a:schemeClr val="bg1"/>
                </a:solidFill>
              </a:defRPr>
            </a:lvl1pPr>
          </a:lstStyle>
          <a:p>
            <a:r>
              <a:rPr lang="en-US" smtClean="0"/>
              <a:t>Click to edit Master title style</a:t>
            </a:r>
            <a:endParaRPr lang="en-AU" dirty="0" smtClean="0"/>
          </a:p>
        </p:txBody>
      </p:sp>
      <p:grpSp>
        <p:nvGrpSpPr>
          <p:cNvPr id="2" name="Group 25"/>
          <p:cNvGrpSpPr/>
          <p:nvPr userDrawn="1"/>
        </p:nvGrpSpPr>
        <p:grpSpPr>
          <a:xfrm>
            <a:off x="692" y="5818624"/>
            <a:ext cx="10410880" cy="1054644"/>
            <a:chOff x="608" y="5500319"/>
            <a:chExt cx="9167813" cy="996950"/>
          </a:xfrm>
        </p:grpSpPr>
        <p:grpSp>
          <p:nvGrpSpPr>
            <p:cNvPr id="3" name="Group 22"/>
            <p:cNvGrpSpPr>
              <a:grpSpLocks/>
            </p:cNvGrpSpPr>
            <p:nvPr userDrawn="1"/>
          </p:nvGrpSpPr>
          <p:grpSpPr bwMode="auto">
            <a:xfrm>
              <a:off x="608" y="5500319"/>
              <a:ext cx="9167813" cy="996950"/>
              <a:chOff x="-7938" y="5668963"/>
              <a:chExt cx="9167813" cy="996950"/>
            </a:xfrm>
          </p:grpSpPr>
          <p:sp>
            <p:nvSpPr>
              <p:cNvPr id="25"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45"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46"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pic>
          <p:nvPicPr>
            <p:cNvPr id="23"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 name="Group 19"/>
            <p:cNvGrpSpPr/>
            <p:nvPr userDrawn="1"/>
          </p:nvGrpSpPr>
          <p:grpSpPr>
            <a:xfrm>
              <a:off x="360000" y="5807505"/>
              <a:ext cx="814388" cy="95250"/>
              <a:chOff x="3495675" y="5969000"/>
              <a:chExt cx="814388" cy="95250"/>
            </a:xfrm>
            <a:solidFill>
              <a:schemeClr val="accent1"/>
            </a:solidFill>
          </p:grpSpPr>
          <p:sp>
            <p:nvSpPr>
              <p:cNvPr id="53"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4"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5"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6" name="Oval 29"/>
              <p:cNvSpPr>
                <a:spLocks noChangeArrowheads="1"/>
              </p:cNvSpPr>
              <p:nvPr/>
            </p:nvSpPr>
            <p:spPr bwMode="auto">
              <a:xfrm>
                <a:off x="3819525"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7"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8"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9"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0"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1"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2" name="Oval 35"/>
              <p:cNvSpPr>
                <a:spLocks noChangeArrowheads="1"/>
              </p:cNvSpPr>
              <p:nvPr/>
            </p:nvSpPr>
            <p:spPr bwMode="auto">
              <a:xfrm>
                <a:off x="4141788"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3"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4"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grpSp>
      <p:sp>
        <p:nvSpPr>
          <p:cNvPr id="65" name="Text Placeholder 14"/>
          <p:cNvSpPr>
            <a:spLocks noGrp="1"/>
          </p:cNvSpPr>
          <p:nvPr>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42620176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08812" y="3303320"/>
            <a:ext cx="9132872" cy="1142500"/>
          </a:xfrm>
          <a:prstGeom prst="rect">
            <a:avLst/>
          </a:prstGeom>
        </p:spPr>
        <p:txBody>
          <a:bodyPr rtlCol="0" anchor="b">
            <a:noAutofit/>
          </a:bodyPr>
          <a:lstStyle>
            <a:lvl1pPr algn="l" defTabSz="500976" rtl="0" eaLnBrk="1" latinLnBrk="0" hangingPunct="1">
              <a:lnSpc>
                <a:spcPct val="85000"/>
              </a:lnSpc>
              <a:spcBef>
                <a:spcPct val="0"/>
              </a:spcBef>
              <a:buNone/>
              <a:defRPr lang="en-AU" sz="4800" b="1" kern="1200" dirty="0" smtClean="0">
                <a:solidFill>
                  <a:schemeClr val="bg1"/>
                </a:solidFill>
                <a:latin typeface="+mj-lt"/>
                <a:ea typeface="+mj-ea"/>
                <a:cs typeface="+mj-cs"/>
              </a:defRPr>
            </a:lvl1pPr>
          </a:lstStyle>
          <a:p>
            <a:r>
              <a:rPr lang="en-US" smtClean="0"/>
              <a:t>Click to edit Master title style</a:t>
            </a:r>
            <a:endParaRPr lang="en-AU" dirty="0"/>
          </a:p>
        </p:txBody>
      </p:sp>
      <p:sp>
        <p:nvSpPr>
          <p:cNvPr id="11" name="Text Placeholder 8"/>
          <p:cNvSpPr>
            <a:spLocks noGrp="1"/>
          </p:cNvSpPr>
          <p:nvPr>
            <p:ph type="body" sz="quarter" idx="13"/>
          </p:nvPr>
        </p:nvSpPr>
        <p:spPr>
          <a:xfrm>
            <a:off x="408891" y="4514700"/>
            <a:ext cx="9134533" cy="334486"/>
          </a:xfrm>
        </p:spPr>
        <p:txBody>
          <a:bodyPr>
            <a:noAutofit/>
          </a:bodyPr>
          <a:lstStyle>
            <a:lvl1pPr marL="0" indent="0">
              <a:lnSpc>
                <a:spcPct val="90000"/>
              </a:lnSpc>
              <a:spcBef>
                <a:spcPts val="0"/>
              </a:spcBef>
              <a:spcAft>
                <a:spcPts val="0"/>
              </a:spcAft>
              <a:buNone/>
              <a:defRPr sz="2400" b="1" baseline="0">
                <a:solidFill>
                  <a:schemeClr val="bg1"/>
                </a:solidFill>
              </a:defRPr>
            </a:lvl1pPr>
            <a:lvl2pPr marL="0" indent="0">
              <a:spcBef>
                <a:spcPts val="0"/>
              </a:spcBef>
              <a:spcAft>
                <a:spcPts val="1562"/>
              </a:spcAft>
              <a:buNone/>
              <a:defRPr sz="4800" b="1">
                <a:solidFill>
                  <a:schemeClr val="bg1"/>
                </a:solidFill>
              </a:defRPr>
            </a:lvl2pPr>
            <a:lvl3pPr marL="0" indent="0">
              <a:lnSpc>
                <a:spcPct val="85000"/>
              </a:lnSpc>
              <a:spcBef>
                <a:spcPts val="0"/>
              </a:spcBef>
              <a:spcAft>
                <a:spcPts val="0"/>
              </a:spcAft>
              <a:buFontTx/>
              <a:buNone/>
              <a:defRPr sz="4800" b="1">
                <a:solidFill>
                  <a:schemeClr val="bg1"/>
                </a:solidFill>
              </a:defRPr>
            </a:lvl3pPr>
            <a:lvl4pPr marL="0" indent="0">
              <a:spcBef>
                <a:spcPts val="0"/>
              </a:spcBef>
              <a:spcAft>
                <a:spcPts val="0"/>
              </a:spcAft>
              <a:buNone/>
              <a:defRPr sz="4800" b="1">
                <a:solidFill>
                  <a:schemeClr val="bg1"/>
                </a:solidFill>
              </a:defRPr>
            </a:lvl4pPr>
            <a:lvl5pPr marL="0" indent="0">
              <a:lnSpc>
                <a:spcPct val="85000"/>
              </a:lnSpc>
              <a:spcBef>
                <a:spcPts val="0"/>
              </a:spcBef>
              <a:spcAft>
                <a:spcPts val="0"/>
              </a:spcAft>
              <a:buFontTx/>
              <a:buNone/>
              <a:defRPr sz="4800" b="1">
                <a:solidFill>
                  <a:schemeClr val="bg1"/>
                </a:solidFill>
              </a:defRPr>
            </a:lvl5pPr>
            <a:lvl6pPr marL="0" indent="0">
              <a:lnSpc>
                <a:spcPct val="85000"/>
              </a:lnSpc>
              <a:spcBef>
                <a:spcPts val="0"/>
              </a:spcBef>
              <a:buFontTx/>
              <a:buNone/>
              <a:defRPr sz="4800" b="1">
                <a:solidFill>
                  <a:schemeClr val="bg1"/>
                </a:solidFill>
              </a:defRPr>
            </a:lvl6pPr>
            <a:lvl7pPr marL="0" indent="0">
              <a:lnSpc>
                <a:spcPct val="85000"/>
              </a:lnSpc>
              <a:spcBef>
                <a:spcPts val="0"/>
              </a:spcBef>
              <a:buFontTx/>
              <a:buNone/>
              <a:defRPr sz="4800" b="1">
                <a:solidFill>
                  <a:schemeClr val="bg1"/>
                </a:solidFill>
              </a:defRPr>
            </a:lvl7pPr>
            <a:lvl8pPr marL="0" indent="0">
              <a:lnSpc>
                <a:spcPct val="85000"/>
              </a:lnSpc>
              <a:spcBef>
                <a:spcPts val="0"/>
              </a:spcBef>
              <a:buFontTx/>
              <a:buNone/>
              <a:defRPr sz="4800" b="1">
                <a:solidFill>
                  <a:schemeClr val="bg1"/>
                </a:solidFill>
              </a:defRPr>
            </a:lvl8pPr>
            <a:lvl9pPr marL="0" indent="0">
              <a:lnSpc>
                <a:spcPct val="85000"/>
              </a:lnSpc>
              <a:spcBef>
                <a:spcPts val="0"/>
              </a:spcBef>
              <a:buFontTx/>
              <a:buNone/>
              <a:defRPr sz="4800" b="1">
                <a:solidFill>
                  <a:schemeClr val="bg1"/>
                </a:solidFill>
              </a:defRPr>
            </a:lvl9pPr>
          </a:lstStyle>
          <a:p>
            <a:pPr lvl="0"/>
            <a:r>
              <a:rPr lang="en-US" smtClean="0"/>
              <a:t>Click to edit Master text styles</a:t>
            </a:r>
          </a:p>
        </p:txBody>
      </p:sp>
      <p:sp>
        <p:nvSpPr>
          <p:cNvPr id="76" name="Text Placeholder 14"/>
          <p:cNvSpPr>
            <a:spLocks noGrp="1"/>
          </p:cNvSpPr>
          <p:nvPr>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grpSp>
        <p:nvGrpSpPr>
          <p:cNvPr id="2" name="Group 36"/>
          <p:cNvGrpSpPr/>
          <p:nvPr userDrawn="1"/>
        </p:nvGrpSpPr>
        <p:grpSpPr>
          <a:xfrm>
            <a:off x="-30647" y="377859"/>
            <a:ext cx="10442218" cy="6495410"/>
            <a:chOff x="-26988" y="357188"/>
            <a:chExt cx="9195409" cy="6140081"/>
          </a:xfrm>
        </p:grpSpPr>
        <p:grpSp>
          <p:nvGrpSpPr>
            <p:cNvPr id="3" name="Group 35"/>
            <p:cNvGrpSpPr/>
            <p:nvPr userDrawn="1"/>
          </p:nvGrpSpPr>
          <p:grpSpPr>
            <a:xfrm>
              <a:off x="608" y="5500319"/>
              <a:ext cx="9167813" cy="996950"/>
              <a:chOff x="608" y="5500319"/>
              <a:chExt cx="9167813" cy="996950"/>
            </a:xfrm>
          </p:grpSpPr>
          <p:grpSp>
            <p:nvGrpSpPr>
              <p:cNvPr id="4" name="Group 22"/>
              <p:cNvGrpSpPr>
                <a:grpSpLocks/>
              </p:cNvGrpSpPr>
              <p:nvPr userDrawn="1"/>
            </p:nvGrpSpPr>
            <p:grpSpPr bwMode="auto">
              <a:xfrm>
                <a:off x="608" y="5500319"/>
                <a:ext cx="9167813" cy="996950"/>
                <a:chOff x="-7938" y="5668963"/>
                <a:chExt cx="9167813" cy="996950"/>
              </a:xfrm>
            </p:grpSpPr>
            <p:sp>
              <p:nvSpPr>
                <p:cNvPr id="58"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59"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0"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pic>
            <p:nvPicPr>
              <p:cNvPr id="62"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5" name="Group 19"/>
              <p:cNvGrpSpPr/>
              <p:nvPr userDrawn="1"/>
            </p:nvGrpSpPr>
            <p:grpSpPr>
              <a:xfrm>
                <a:off x="360000" y="5807505"/>
                <a:ext cx="814388" cy="95250"/>
                <a:chOff x="3495675" y="5969000"/>
                <a:chExt cx="814388" cy="95250"/>
              </a:xfrm>
              <a:solidFill>
                <a:schemeClr val="accent1"/>
              </a:solidFill>
            </p:grpSpPr>
            <p:sp>
              <p:nvSpPr>
                <p:cNvPr id="64"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5"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6"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7" name="Oval 29"/>
                <p:cNvSpPr>
                  <a:spLocks noChangeArrowheads="1"/>
                </p:cNvSpPr>
                <p:nvPr/>
              </p:nvSpPr>
              <p:spPr bwMode="auto">
                <a:xfrm>
                  <a:off x="3819525"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8"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9"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70"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71"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72"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73" name="Oval 35"/>
                <p:cNvSpPr>
                  <a:spLocks noChangeArrowheads="1"/>
                </p:cNvSpPr>
                <p:nvPr/>
              </p:nvSpPr>
              <p:spPr bwMode="auto">
                <a:xfrm>
                  <a:off x="4141788"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74"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75"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grpSp>
        <p:grpSp>
          <p:nvGrpSpPr>
            <p:cNvPr id="6" name="Group 66"/>
            <p:cNvGrpSpPr>
              <a:grpSpLocks/>
            </p:cNvGrpSpPr>
            <p:nvPr userDrawn="1"/>
          </p:nvGrpSpPr>
          <p:grpSpPr bwMode="auto">
            <a:xfrm>
              <a:off x="-26988" y="357188"/>
              <a:ext cx="9178926" cy="2571750"/>
              <a:chOff x="-17463" y="357188"/>
              <a:chExt cx="9186863" cy="2571750"/>
            </a:xfrm>
          </p:grpSpPr>
          <p:sp>
            <p:nvSpPr>
              <p:cNvPr id="96" name="Freeform 17"/>
              <p:cNvSpPr>
                <a:spLocks/>
              </p:cNvSpPr>
              <p:nvPr userDrawn="1"/>
            </p:nvSpPr>
            <p:spPr bwMode="auto">
              <a:xfrm>
                <a:off x="-17463" y="1971675"/>
                <a:ext cx="9186863" cy="957263"/>
              </a:xfrm>
              <a:custGeom>
                <a:avLst/>
                <a:gdLst>
                  <a:gd name="T0" fmla="*/ 0 w 2880"/>
                  <a:gd name="T1" fmla="*/ 0 h 300"/>
                  <a:gd name="T2" fmla="*/ 372 w 2880"/>
                  <a:gd name="T3" fmla="*/ 0 h 300"/>
                  <a:gd name="T4" fmla="*/ 890 w 2880"/>
                  <a:gd name="T5" fmla="*/ 171 h 300"/>
                  <a:gd name="T6" fmla="*/ 1389 w 2880"/>
                  <a:gd name="T7" fmla="*/ 300 h 300"/>
                  <a:gd name="T8" fmla="*/ 2880 w 2880"/>
                  <a:gd name="T9" fmla="*/ 300 h 300"/>
                </a:gdLst>
                <a:ahLst/>
                <a:cxnLst>
                  <a:cxn ang="0">
                    <a:pos x="T0" y="T1"/>
                  </a:cxn>
                  <a:cxn ang="0">
                    <a:pos x="T2" y="T3"/>
                  </a:cxn>
                  <a:cxn ang="0">
                    <a:pos x="T4" y="T5"/>
                  </a:cxn>
                  <a:cxn ang="0">
                    <a:pos x="T6" y="T7"/>
                  </a:cxn>
                  <a:cxn ang="0">
                    <a:pos x="T8" y="T9"/>
                  </a:cxn>
                </a:cxnLst>
                <a:rect l="0" t="0" r="r" b="b"/>
                <a:pathLst>
                  <a:path w="2880" h="300">
                    <a:moveTo>
                      <a:pt x="0" y="0"/>
                    </a:moveTo>
                    <a:cubicBezTo>
                      <a:pt x="0" y="0"/>
                      <a:pt x="308" y="0"/>
                      <a:pt x="372" y="0"/>
                    </a:cubicBezTo>
                    <a:cubicBezTo>
                      <a:pt x="638" y="0"/>
                      <a:pt x="749" y="91"/>
                      <a:pt x="890" y="171"/>
                    </a:cubicBezTo>
                    <a:cubicBezTo>
                      <a:pt x="1011" y="240"/>
                      <a:pt x="1176" y="300"/>
                      <a:pt x="1389" y="300"/>
                    </a:cubicBezTo>
                    <a:cubicBezTo>
                      <a:pt x="2880" y="300"/>
                      <a:pt x="2880" y="300"/>
                      <a:pt x="2880" y="300"/>
                    </a:cubicBezTo>
                  </a:path>
                </a:pathLst>
              </a:custGeom>
              <a:noFill/>
              <a:ln w="19050" cap="flat">
                <a:solidFill>
                  <a:schemeClr val="bg1"/>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97" name="Freeform 18"/>
              <p:cNvSpPr>
                <a:spLocks/>
              </p:cNvSpPr>
              <p:nvPr userDrawn="1"/>
            </p:nvSpPr>
            <p:spPr bwMode="auto">
              <a:xfrm>
                <a:off x="-17463" y="2449513"/>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98" name="Freeform 19"/>
              <p:cNvSpPr>
                <a:spLocks/>
              </p:cNvSpPr>
              <p:nvPr userDrawn="1"/>
            </p:nvSpPr>
            <p:spPr bwMode="auto">
              <a:xfrm>
                <a:off x="-17463" y="1655763"/>
                <a:ext cx="9186863" cy="954087"/>
              </a:xfrm>
              <a:custGeom>
                <a:avLst/>
                <a:gdLst>
                  <a:gd name="T0" fmla="*/ 0 w 2880"/>
                  <a:gd name="T1" fmla="*/ 0 h 299"/>
                  <a:gd name="T2" fmla="*/ 372 w 2880"/>
                  <a:gd name="T3" fmla="*/ 0 h 299"/>
                  <a:gd name="T4" fmla="*/ 890 w 2880"/>
                  <a:gd name="T5" fmla="*/ 170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0"/>
                    </a:cubicBezTo>
                    <a:cubicBezTo>
                      <a:pt x="1011" y="239"/>
                      <a:pt x="1176" y="299"/>
                      <a:pt x="1389" y="299"/>
                    </a:cubicBezTo>
                    <a:cubicBezTo>
                      <a:pt x="2880" y="299"/>
                      <a:pt x="2880" y="299"/>
                      <a:pt x="2880" y="299"/>
                    </a:cubicBezTo>
                  </a:path>
                </a:pathLst>
              </a:custGeom>
              <a:noFill/>
              <a:ln w="19050" cap="flat">
                <a:solidFill>
                  <a:schemeClr val="accent2">
                    <a:lumMod val="90000"/>
                    <a:lumOff val="10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99" name="Freeform 20"/>
              <p:cNvSpPr>
                <a:spLocks/>
              </p:cNvSpPr>
              <p:nvPr userDrawn="1"/>
            </p:nvSpPr>
            <p:spPr bwMode="auto">
              <a:xfrm>
                <a:off x="-17463" y="2130425"/>
                <a:ext cx="9186863" cy="479425"/>
              </a:xfrm>
              <a:custGeom>
                <a:avLst/>
                <a:gdLst>
                  <a:gd name="T0" fmla="*/ 2880 w 2880"/>
                  <a:gd name="T1" fmla="*/ 0 h 150"/>
                  <a:gd name="T2" fmla="*/ 1202 w 2880"/>
                  <a:gd name="T3" fmla="*/ 0 h 150"/>
                  <a:gd name="T4" fmla="*/ 890 w 2880"/>
                  <a:gd name="T5" fmla="*/ 21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1"/>
                    </a:cubicBezTo>
                    <a:cubicBezTo>
                      <a:pt x="802" y="55"/>
                      <a:pt x="685" y="150"/>
                      <a:pt x="366" y="150"/>
                    </a:cubicBezTo>
                    <a:cubicBezTo>
                      <a:pt x="0" y="150"/>
                      <a:pt x="0" y="150"/>
                      <a:pt x="0" y="150"/>
                    </a:cubicBezTo>
                  </a:path>
                </a:pathLst>
              </a:custGeom>
              <a:noFill/>
              <a:ln w="19050" cap="flat">
                <a:solidFill>
                  <a:schemeClr val="accent1">
                    <a:lumMod val="75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0" name="Freeform 21"/>
              <p:cNvSpPr>
                <a:spLocks/>
              </p:cNvSpPr>
              <p:nvPr userDrawn="1"/>
            </p:nvSpPr>
            <p:spPr bwMode="auto">
              <a:xfrm>
                <a:off x="-17463" y="1336675"/>
                <a:ext cx="9186863" cy="954088"/>
              </a:xfrm>
              <a:custGeom>
                <a:avLst/>
                <a:gdLst>
                  <a:gd name="T0" fmla="*/ 0 w 2880"/>
                  <a:gd name="T1" fmla="*/ 0 h 299"/>
                  <a:gd name="T2" fmla="*/ 372 w 2880"/>
                  <a:gd name="T3" fmla="*/ 0 h 299"/>
                  <a:gd name="T4" fmla="*/ 890 w 2880"/>
                  <a:gd name="T5" fmla="*/ 171 h 299"/>
                  <a:gd name="T6" fmla="*/ 1389 w 2880"/>
                  <a:gd name="T7" fmla="*/ 299 h 299"/>
                  <a:gd name="T8" fmla="*/ 2880 w 2880"/>
                  <a:gd name="T9" fmla="*/ 299 h 299"/>
                </a:gdLst>
                <a:ahLst/>
                <a:cxnLst>
                  <a:cxn ang="0">
                    <a:pos x="T0" y="T1"/>
                  </a:cxn>
                  <a:cxn ang="0">
                    <a:pos x="T2" y="T3"/>
                  </a:cxn>
                  <a:cxn ang="0">
                    <a:pos x="T4" y="T5"/>
                  </a:cxn>
                  <a:cxn ang="0">
                    <a:pos x="T6" y="T7"/>
                  </a:cxn>
                  <a:cxn ang="0">
                    <a:pos x="T8" y="T9"/>
                  </a:cxn>
                </a:cxnLst>
                <a:rect l="0" t="0" r="r" b="b"/>
                <a:pathLst>
                  <a:path w="2880" h="299">
                    <a:moveTo>
                      <a:pt x="0" y="0"/>
                    </a:moveTo>
                    <a:cubicBezTo>
                      <a:pt x="0" y="0"/>
                      <a:pt x="308" y="0"/>
                      <a:pt x="372" y="0"/>
                    </a:cubicBezTo>
                    <a:cubicBezTo>
                      <a:pt x="638" y="0"/>
                      <a:pt x="749" y="90"/>
                      <a:pt x="890" y="171"/>
                    </a:cubicBezTo>
                    <a:cubicBezTo>
                      <a:pt x="1011" y="239"/>
                      <a:pt x="1176" y="299"/>
                      <a:pt x="1389" y="299"/>
                    </a:cubicBezTo>
                    <a:cubicBezTo>
                      <a:pt x="2880" y="299"/>
                      <a:pt x="2880" y="299"/>
                      <a:pt x="2880" y="299"/>
                    </a:cubicBezTo>
                  </a:path>
                </a:pathLst>
              </a:custGeom>
              <a:noFill/>
              <a:ln w="19050" cap="flat">
                <a:solidFill>
                  <a:schemeClr val="bg1"/>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1" name="Freeform 22"/>
              <p:cNvSpPr>
                <a:spLocks/>
              </p:cNvSpPr>
              <p:nvPr userDrawn="1"/>
            </p:nvSpPr>
            <p:spPr bwMode="auto">
              <a:xfrm>
                <a:off x="-17463" y="1811338"/>
                <a:ext cx="9186863" cy="479425"/>
              </a:xfrm>
              <a:custGeom>
                <a:avLst/>
                <a:gdLst>
                  <a:gd name="T0" fmla="*/ 2880 w 2880"/>
                  <a:gd name="T1" fmla="*/ 0 h 150"/>
                  <a:gd name="T2" fmla="*/ 1202 w 2880"/>
                  <a:gd name="T3" fmla="*/ 0 h 150"/>
                  <a:gd name="T4" fmla="*/ 890 w 2880"/>
                  <a:gd name="T5" fmla="*/ 22 h 150"/>
                  <a:gd name="T6" fmla="*/ 366 w 2880"/>
                  <a:gd name="T7" fmla="*/ 150 h 150"/>
                  <a:gd name="T8" fmla="*/ 0 w 2880"/>
                  <a:gd name="T9" fmla="*/ 150 h 150"/>
                </a:gdLst>
                <a:ahLst/>
                <a:cxnLst>
                  <a:cxn ang="0">
                    <a:pos x="T0" y="T1"/>
                  </a:cxn>
                  <a:cxn ang="0">
                    <a:pos x="T2" y="T3"/>
                  </a:cxn>
                  <a:cxn ang="0">
                    <a:pos x="T4" y="T5"/>
                  </a:cxn>
                  <a:cxn ang="0">
                    <a:pos x="T6" y="T7"/>
                  </a:cxn>
                  <a:cxn ang="0">
                    <a:pos x="T8" y="T9"/>
                  </a:cxn>
                </a:cxnLst>
                <a:rect l="0" t="0" r="r" b="b"/>
                <a:pathLst>
                  <a:path w="2880" h="150">
                    <a:moveTo>
                      <a:pt x="2880" y="0"/>
                    </a:moveTo>
                    <a:cubicBezTo>
                      <a:pt x="1202" y="0"/>
                      <a:pt x="1202" y="0"/>
                      <a:pt x="1202" y="0"/>
                    </a:cubicBezTo>
                    <a:cubicBezTo>
                      <a:pt x="999" y="0"/>
                      <a:pt x="933" y="5"/>
                      <a:pt x="890" y="22"/>
                    </a:cubicBezTo>
                    <a:cubicBezTo>
                      <a:pt x="802" y="55"/>
                      <a:pt x="685" y="150"/>
                      <a:pt x="366" y="150"/>
                    </a:cubicBezTo>
                    <a:cubicBezTo>
                      <a:pt x="0" y="150"/>
                      <a:pt x="0" y="150"/>
                      <a:pt x="0" y="150"/>
                    </a:cubicBezTo>
                  </a:path>
                </a:pathLst>
              </a:custGeom>
              <a:noFill/>
              <a:ln w="19050" cap="flat">
                <a:solidFill>
                  <a:schemeClr val="accent2"/>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2" name="Freeform 23"/>
              <p:cNvSpPr>
                <a:spLocks/>
              </p:cNvSpPr>
              <p:nvPr userDrawn="1"/>
            </p:nvSpPr>
            <p:spPr bwMode="auto">
              <a:xfrm>
                <a:off x="-17463" y="357188"/>
                <a:ext cx="9186863" cy="957262"/>
              </a:xfrm>
              <a:custGeom>
                <a:avLst/>
                <a:gdLst>
                  <a:gd name="T0" fmla="*/ 2880 w 2880"/>
                  <a:gd name="T1" fmla="*/ 300 h 300"/>
                  <a:gd name="T2" fmla="*/ 2501 w 2880"/>
                  <a:gd name="T3" fmla="*/ 300 h 300"/>
                  <a:gd name="T4" fmla="*/ 1984 w 2880"/>
                  <a:gd name="T5" fmla="*/ 129 h 300"/>
                  <a:gd name="T6" fmla="*/ 1485 w 2880"/>
                  <a:gd name="T7" fmla="*/ 0 h 300"/>
                  <a:gd name="T8" fmla="*/ 0 w 2880"/>
                  <a:gd name="T9" fmla="*/ 0 h 300"/>
                </a:gdLst>
                <a:ahLst/>
                <a:cxnLst>
                  <a:cxn ang="0">
                    <a:pos x="T0" y="T1"/>
                  </a:cxn>
                  <a:cxn ang="0">
                    <a:pos x="T2" y="T3"/>
                  </a:cxn>
                  <a:cxn ang="0">
                    <a:pos x="T4" y="T5"/>
                  </a:cxn>
                  <a:cxn ang="0">
                    <a:pos x="T6" y="T7"/>
                  </a:cxn>
                  <a:cxn ang="0">
                    <a:pos x="T8" y="T9"/>
                  </a:cxn>
                </a:cxnLst>
                <a:rect l="0" t="0" r="r" b="b"/>
                <a:pathLst>
                  <a:path w="2880" h="300">
                    <a:moveTo>
                      <a:pt x="2880" y="300"/>
                    </a:moveTo>
                    <a:cubicBezTo>
                      <a:pt x="2880" y="300"/>
                      <a:pt x="2565" y="300"/>
                      <a:pt x="2501" y="300"/>
                    </a:cubicBezTo>
                    <a:cubicBezTo>
                      <a:pt x="2236" y="300"/>
                      <a:pt x="2124" y="209"/>
                      <a:pt x="1984" y="129"/>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3" name="Freeform 24"/>
              <p:cNvSpPr>
                <a:spLocks/>
              </p:cNvSpPr>
              <p:nvPr userDrawn="1"/>
            </p:nvSpPr>
            <p:spPr bwMode="auto">
              <a:xfrm>
                <a:off x="-17463" y="357188"/>
                <a:ext cx="9186863" cy="477837"/>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4" name="Freeform 25"/>
              <p:cNvSpPr>
                <a:spLocks/>
              </p:cNvSpPr>
              <p:nvPr userDrawn="1"/>
            </p:nvSpPr>
            <p:spPr bwMode="auto">
              <a:xfrm>
                <a:off x="-17463" y="676275"/>
                <a:ext cx="9186863" cy="954088"/>
              </a:xfrm>
              <a:custGeom>
                <a:avLst/>
                <a:gdLst>
                  <a:gd name="T0" fmla="*/ 2880 w 2880"/>
                  <a:gd name="T1" fmla="*/ 299 h 299"/>
                  <a:gd name="T2" fmla="*/ 2501 w 2880"/>
                  <a:gd name="T3" fmla="*/ 299 h 299"/>
                  <a:gd name="T4" fmla="*/ 1984 w 2880"/>
                  <a:gd name="T5" fmla="*/ 129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9"/>
                    </a:cubicBezTo>
                    <a:cubicBezTo>
                      <a:pt x="1863" y="60"/>
                      <a:pt x="1698" y="0"/>
                      <a:pt x="1485" y="0"/>
                    </a:cubicBezTo>
                    <a:cubicBezTo>
                      <a:pt x="0" y="0"/>
                      <a:pt x="0" y="0"/>
                      <a:pt x="0" y="0"/>
                    </a:cubicBezTo>
                  </a:path>
                </a:pathLst>
              </a:custGeom>
              <a:noFill/>
              <a:ln w="19050" cap="flat">
                <a:solidFill>
                  <a:schemeClr val="bg1"/>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5" name="Freeform 26"/>
              <p:cNvSpPr>
                <a:spLocks/>
              </p:cNvSpPr>
              <p:nvPr userDrawn="1"/>
            </p:nvSpPr>
            <p:spPr bwMode="auto">
              <a:xfrm>
                <a:off x="-17463" y="676275"/>
                <a:ext cx="9186863" cy="477838"/>
              </a:xfrm>
              <a:custGeom>
                <a:avLst/>
                <a:gdLst>
                  <a:gd name="T0" fmla="*/ 0 w 2880"/>
                  <a:gd name="T1" fmla="*/ 150 h 150"/>
                  <a:gd name="T2" fmla="*/ 1672 w 2880"/>
                  <a:gd name="T3" fmla="*/ 150 h 150"/>
                  <a:gd name="T4" fmla="*/ 1984 w 2880"/>
                  <a:gd name="T5" fmla="*/ 129 h 150"/>
                  <a:gd name="T6" fmla="*/ 2507 w 2880"/>
                  <a:gd name="T7" fmla="*/ 0 h 150"/>
                  <a:gd name="T8" fmla="*/ 2880 w 2880"/>
                  <a:gd name="T9" fmla="*/ 0 h 150"/>
                </a:gdLst>
                <a:ahLst/>
                <a:cxnLst>
                  <a:cxn ang="0">
                    <a:pos x="T0" y="T1"/>
                  </a:cxn>
                  <a:cxn ang="0">
                    <a:pos x="T2" y="T3"/>
                  </a:cxn>
                  <a:cxn ang="0">
                    <a:pos x="T4" y="T5"/>
                  </a:cxn>
                  <a:cxn ang="0">
                    <a:pos x="T6" y="T7"/>
                  </a:cxn>
                  <a:cxn ang="0">
                    <a:pos x="T8" y="T9"/>
                  </a:cxn>
                </a:cxnLst>
                <a:rect l="0" t="0" r="r" b="b"/>
                <a:pathLst>
                  <a:path w="2880" h="150">
                    <a:moveTo>
                      <a:pt x="0" y="150"/>
                    </a:moveTo>
                    <a:cubicBezTo>
                      <a:pt x="1672" y="150"/>
                      <a:pt x="1672" y="150"/>
                      <a:pt x="1672" y="150"/>
                    </a:cubicBezTo>
                    <a:cubicBezTo>
                      <a:pt x="1875" y="150"/>
                      <a:pt x="1941" y="145"/>
                      <a:pt x="1984" y="129"/>
                    </a:cubicBezTo>
                    <a:cubicBezTo>
                      <a:pt x="2071" y="95"/>
                      <a:pt x="2189" y="0"/>
                      <a:pt x="2507" y="0"/>
                    </a:cubicBezTo>
                    <a:cubicBezTo>
                      <a:pt x="2880" y="0"/>
                      <a:pt x="2880" y="0"/>
                      <a:pt x="2880" y="0"/>
                    </a:cubicBezTo>
                  </a:path>
                </a:pathLst>
              </a:custGeom>
              <a:noFill/>
              <a:ln w="19050" cap="flat">
                <a:solidFill>
                  <a:schemeClr val="accent1">
                    <a:lumMod val="75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6" name="Freeform 27"/>
              <p:cNvSpPr>
                <a:spLocks/>
              </p:cNvSpPr>
              <p:nvPr userDrawn="1"/>
            </p:nvSpPr>
            <p:spPr bwMode="auto">
              <a:xfrm>
                <a:off x="-17463" y="995363"/>
                <a:ext cx="9186863" cy="954087"/>
              </a:xfrm>
              <a:custGeom>
                <a:avLst/>
                <a:gdLst>
                  <a:gd name="T0" fmla="*/ 2880 w 2880"/>
                  <a:gd name="T1" fmla="*/ 299 h 299"/>
                  <a:gd name="T2" fmla="*/ 2501 w 2880"/>
                  <a:gd name="T3" fmla="*/ 299 h 299"/>
                  <a:gd name="T4" fmla="*/ 1984 w 2880"/>
                  <a:gd name="T5" fmla="*/ 128 h 299"/>
                  <a:gd name="T6" fmla="*/ 1485 w 2880"/>
                  <a:gd name="T7" fmla="*/ 0 h 299"/>
                  <a:gd name="T8" fmla="*/ 0 w 2880"/>
                  <a:gd name="T9" fmla="*/ 0 h 299"/>
                </a:gdLst>
                <a:ahLst/>
                <a:cxnLst>
                  <a:cxn ang="0">
                    <a:pos x="T0" y="T1"/>
                  </a:cxn>
                  <a:cxn ang="0">
                    <a:pos x="T2" y="T3"/>
                  </a:cxn>
                  <a:cxn ang="0">
                    <a:pos x="T4" y="T5"/>
                  </a:cxn>
                  <a:cxn ang="0">
                    <a:pos x="T6" y="T7"/>
                  </a:cxn>
                  <a:cxn ang="0">
                    <a:pos x="T8" y="T9"/>
                  </a:cxn>
                </a:cxnLst>
                <a:rect l="0" t="0" r="r" b="b"/>
                <a:pathLst>
                  <a:path w="2880" h="299">
                    <a:moveTo>
                      <a:pt x="2880" y="299"/>
                    </a:moveTo>
                    <a:cubicBezTo>
                      <a:pt x="2880" y="299"/>
                      <a:pt x="2565" y="299"/>
                      <a:pt x="2501" y="299"/>
                    </a:cubicBezTo>
                    <a:cubicBezTo>
                      <a:pt x="2236" y="299"/>
                      <a:pt x="2124" y="209"/>
                      <a:pt x="1984" y="128"/>
                    </a:cubicBezTo>
                    <a:cubicBezTo>
                      <a:pt x="1863" y="60"/>
                      <a:pt x="1698" y="0"/>
                      <a:pt x="1485" y="0"/>
                    </a:cubicBezTo>
                    <a:cubicBezTo>
                      <a:pt x="0" y="0"/>
                      <a:pt x="0" y="0"/>
                      <a:pt x="0" y="0"/>
                    </a:cubicBezTo>
                  </a:path>
                </a:pathLst>
              </a:custGeom>
              <a:noFill/>
              <a:ln w="19050" cap="flat">
                <a:solidFill>
                  <a:schemeClr val="accent2">
                    <a:lumMod val="90000"/>
                    <a:lumOff val="10000"/>
                  </a:schemeClr>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7" name="Freeform 28"/>
              <p:cNvSpPr>
                <a:spLocks/>
              </p:cNvSpPr>
              <p:nvPr userDrawn="1"/>
            </p:nvSpPr>
            <p:spPr bwMode="auto">
              <a:xfrm>
                <a:off x="-17463" y="995363"/>
                <a:ext cx="9186863" cy="474662"/>
              </a:xfrm>
              <a:custGeom>
                <a:avLst/>
                <a:gdLst>
                  <a:gd name="T0" fmla="*/ 0 w 2880"/>
                  <a:gd name="T1" fmla="*/ 149 h 149"/>
                  <a:gd name="T2" fmla="*/ 1672 w 2880"/>
                  <a:gd name="T3" fmla="*/ 149 h 149"/>
                  <a:gd name="T4" fmla="*/ 1984 w 2880"/>
                  <a:gd name="T5" fmla="*/ 128 h 149"/>
                  <a:gd name="T6" fmla="*/ 2507 w 2880"/>
                  <a:gd name="T7" fmla="*/ 0 h 149"/>
                  <a:gd name="T8" fmla="*/ 2880 w 2880"/>
                  <a:gd name="T9" fmla="*/ 0 h 149"/>
                </a:gdLst>
                <a:ahLst/>
                <a:cxnLst>
                  <a:cxn ang="0">
                    <a:pos x="T0" y="T1"/>
                  </a:cxn>
                  <a:cxn ang="0">
                    <a:pos x="T2" y="T3"/>
                  </a:cxn>
                  <a:cxn ang="0">
                    <a:pos x="T4" y="T5"/>
                  </a:cxn>
                  <a:cxn ang="0">
                    <a:pos x="T6" y="T7"/>
                  </a:cxn>
                  <a:cxn ang="0">
                    <a:pos x="T8" y="T9"/>
                  </a:cxn>
                </a:cxnLst>
                <a:rect l="0" t="0" r="r" b="b"/>
                <a:pathLst>
                  <a:path w="2880" h="149">
                    <a:moveTo>
                      <a:pt x="0" y="149"/>
                    </a:moveTo>
                    <a:cubicBezTo>
                      <a:pt x="1672" y="149"/>
                      <a:pt x="1672" y="149"/>
                      <a:pt x="1672" y="149"/>
                    </a:cubicBezTo>
                    <a:cubicBezTo>
                      <a:pt x="1875" y="149"/>
                      <a:pt x="1941" y="145"/>
                      <a:pt x="1984" y="128"/>
                    </a:cubicBezTo>
                    <a:cubicBezTo>
                      <a:pt x="2071" y="95"/>
                      <a:pt x="2189" y="0"/>
                      <a:pt x="2507" y="0"/>
                    </a:cubicBezTo>
                    <a:cubicBezTo>
                      <a:pt x="2880" y="0"/>
                      <a:pt x="2880" y="0"/>
                      <a:pt x="2880" y="0"/>
                    </a:cubicBezTo>
                  </a:path>
                </a:pathLst>
              </a:custGeom>
              <a:noFill/>
              <a:ln w="19050" cap="flat">
                <a:solidFill>
                  <a:schemeClr val="accent2"/>
                </a:solidFill>
                <a:prstDash val="solid"/>
                <a:miter lim="800000"/>
                <a:headEnd/>
                <a:tailEnd/>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grpSp>
    </p:spTree>
    <p:extLst>
      <p:ext uri="{BB962C8B-B14F-4D97-AF65-F5344CB8AC3E}">
        <p14:creationId xmlns:p14="http://schemas.microsoft.com/office/powerpoint/2010/main" val="21498667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31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11" name="Text Placeholder 10"/>
          <p:cNvSpPr>
            <a:spLocks noGrp="1"/>
          </p:cNvSpPr>
          <p:nvPr>
            <p:ph type="body" sz="quarter" idx="15"/>
          </p:nvPr>
        </p:nvSpPr>
        <p:spPr>
          <a:xfrm>
            <a:off x="409225" y="1350213"/>
            <a:ext cx="9606852" cy="4823148"/>
          </a:xfrm>
        </p:spPr>
        <p:txBody>
          <a:bodyPr>
            <a:noAutofit/>
          </a:bodyPr>
          <a:lstStyle>
            <a:lvl1pPr marL="414222" indent="-414222">
              <a:buFont typeface="+mj-lt"/>
              <a:buAutoNum type="arabicPeriod"/>
              <a:defRPr/>
            </a:lvl1pPr>
            <a:lvl2pPr marL="710096" indent="-295873">
              <a:defRPr/>
            </a:lvl2pPr>
            <a:lvl3pPr marL="710096" indent="-295873">
              <a:defRPr/>
            </a:lvl3pPr>
            <a:lvl4pPr marL="710096" indent="-295873">
              <a:defRPr/>
            </a:lvl4pPr>
            <a:lvl5pPr marL="710096" indent="-295873">
              <a:defRPr/>
            </a:lvl5pPr>
            <a:lvl6pPr marL="710096" indent="-295873">
              <a:defRPr/>
            </a:lvl6pPr>
            <a:lvl7pPr marL="710096" indent="-295873">
              <a:defRPr/>
            </a:lvl7pPr>
            <a:lvl8pPr marL="710096" indent="-295873">
              <a:defRPr/>
            </a:lvl8pPr>
            <a:lvl9pPr marL="710096" indent="-295873">
              <a:defRPr/>
            </a:lvl9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6"/>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15980270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a:lstStyle>
            <a:lvl2pPr marL="276148" indent="-274862">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3"/>
          </p:nvPr>
        </p:nvSpPr>
        <p:spPr>
          <a:xfrm>
            <a:off x="409225" y="285625"/>
            <a:ext cx="9607094" cy="945505"/>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2"/>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p:txBody>
      </p:sp>
      <p:sp>
        <p:nvSpPr>
          <p:cNvPr id="4"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4045948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AU" dirty="0"/>
          </a:p>
        </p:txBody>
      </p:sp>
      <p:sp>
        <p:nvSpPr>
          <p:cNvPr id="3" name="Content Placeholder 2"/>
          <p:cNvSpPr>
            <a:spLocks noGrp="1"/>
          </p:cNvSpPr>
          <p:nvPr>
            <p:ph idx="1"/>
          </p:nvPr>
        </p:nvSpPr>
        <p:spPr/>
        <p:txBody>
          <a:bodyPr numCol="2" spcCol="396527"/>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Presentation title  |  Presenter name</a:t>
            </a:r>
            <a:endParaRPr lang="en-AU"/>
          </a:p>
        </p:txBody>
      </p:sp>
      <p:sp>
        <p:nvSpPr>
          <p:cNvPr id="7"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154646637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a:lstStyle>
            <a:lvl2pPr marL="276148" indent="-274862">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baseline="0">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14527797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 text or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9225" y="1350214"/>
            <a:ext cx="4701344" cy="4819287"/>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8" name="Picture Placeholder 7"/>
          <p:cNvSpPr>
            <a:spLocks noGrp="1"/>
          </p:cNvSpPr>
          <p:nvPr>
            <p:ph type="pic" sz="quarter" idx="15"/>
          </p:nvPr>
        </p:nvSpPr>
        <p:spPr>
          <a:xfrm>
            <a:off x="5314975" y="1350214"/>
            <a:ext cx="4701344" cy="4819287"/>
          </a:xfrm>
        </p:spPr>
        <p:txBody>
          <a:bodyPr rtlCol="0">
            <a:noAutofit/>
          </a:bodyPr>
          <a:lstStyle/>
          <a:p>
            <a:pPr lvl="0"/>
            <a:r>
              <a:rPr lang="en-US" noProof="0" smtClean="0"/>
              <a:t>Click icon to add picture</a:t>
            </a:r>
            <a:endParaRPr lang="en-AU" noProof="0" dirty="0"/>
          </a:p>
        </p:txBody>
      </p:sp>
      <p:sp>
        <p:nvSpPr>
          <p:cNvPr id="6" name="Footer Placeholder 4"/>
          <p:cNvSpPr>
            <a:spLocks noGrp="1"/>
          </p:cNvSpPr>
          <p:nvPr>
            <p:ph type="ftr" sz="quarter" idx="16"/>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10479194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 2 pic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9225" y="1350214"/>
            <a:ext cx="4701344" cy="4819287"/>
          </a:xfrm>
        </p:spPr>
        <p:txBody>
          <a:bodyPr>
            <a:noAutofit/>
          </a:bodyPr>
          <a:lstStyle>
            <a:lvl1pPr>
              <a:defRPr sz="2200"/>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5314975" y="1350213"/>
            <a:ext cx="4701344" cy="2381954"/>
          </a:xfrm>
        </p:spPr>
        <p:txBody>
          <a:bodyPr rtlCol="0">
            <a:noAutofit/>
          </a:bodyPr>
          <a:lstStyle/>
          <a:p>
            <a:pPr lvl="0"/>
            <a:r>
              <a:rPr lang="en-US" noProof="0" smtClean="0"/>
              <a:t>Click icon to add picture</a:t>
            </a:r>
            <a:endParaRPr lang="en-US" noProof="0" dirty="0"/>
          </a:p>
        </p:txBody>
      </p:sp>
      <p:sp>
        <p:nvSpPr>
          <p:cNvPr id="7" name="Picture Placeholder 5"/>
          <p:cNvSpPr>
            <a:spLocks noGrp="1"/>
          </p:cNvSpPr>
          <p:nvPr>
            <p:ph type="pic" sz="quarter" idx="15"/>
          </p:nvPr>
        </p:nvSpPr>
        <p:spPr>
          <a:xfrm>
            <a:off x="5314975" y="3922583"/>
            <a:ext cx="4701344" cy="2246917"/>
          </a:xfrm>
        </p:spPr>
        <p:txBody>
          <a:bodyPr rtlCol="0">
            <a:noAutofit/>
          </a:bodyPr>
          <a:lstStyle/>
          <a:p>
            <a:pPr lvl="0"/>
            <a:r>
              <a:rPr lang="en-US" noProof="0" smtClean="0"/>
              <a:t>Click icon to add picture</a:t>
            </a:r>
            <a:endParaRPr lang="en-US" noProof="0" dirty="0"/>
          </a:p>
        </p:txBody>
      </p:sp>
      <p:sp>
        <p:nvSpPr>
          <p:cNvPr id="9"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8" name="Footer Placeholder 4"/>
          <p:cNvSpPr>
            <a:spLocks noGrp="1"/>
          </p:cNvSpPr>
          <p:nvPr>
            <p:ph type="ftr" sz="quarter" idx="16"/>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5386176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9225" y="1350213"/>
            <a:ext cx="4701344" cy="571250"/>
          </a:xfrm>
        </p:spPr>
        <p:txBody>
          <a:bodyPr>
            <a:noAutofit/>
          </a:bodyPr>
          <a:lstStyle>
            <a:lvl1pPr marL="0" indent="0">
              <a:spcAft>
                <a:spcPts val="0"/>
              </a:spcAft>
              <a:buNone/>
              <a:defRPr sz="2200" b="1"/>
            </a:lvl1pPr>
            <a:lvl2pPr marL="500976" indent="0">
              <a:buNone/>
              <a:defRPr sz="2200" b="1"/>
            </a:lvl2pPr>
            <a:lvl3pPr marL="1002010" indent="0">
              <a:buNone/>
              <a:defRPr sz="2000" b="1"/>
            </a:lvl3pPr>
            <a:lvl4pPr marL="1503023" indent="0">
              <a:buNone/>
              <a:defRPr sz="1800" b="1"/>
            </a:lvl4pPr>
            <a:lvl5pPr marL="2004030" indent="0">
              <a:buNone/>
              <a:defRPr sz="1800" b="1"/>
            </a:lvl5pPr>
            <a:lvl6pPr marL="2505036" indent="0">
              <a:buNone/>
              <a:defRPr sz="1800" b="1"/>
            </a:lvl6pPr>
            <a:lvl7pPr marL="3006052" indent="0">
              <a:buNone/>
              <a:defRPr sz="1800" b="1"/>
            </a:lvl7pPr>
            <a:lvl8pPr marL="3507051" indent="0">
              <a:buNone/>
              <a:defRPr sz="1800" b="1"/>
            </a:lvl8pPr>
            <a:lvl9pPr marL="4008059"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5314975" y="1350213"/>
            <a:ext cx="4701344" cy="571250"/>
          </a:xfrm>
        </p:spPr>
        <p:txBody>
          <a:bodyPr>
            <a:noAutofit/>
          </a:bodyPr>
          <a:lstStyle>
            <a:lvl1pPr marL="0" indent="0">
              <a:spcAft>
                <a:spcPts val="0"/>
              </a:spcAft>
              <a:buNone/>
              <a:defRPr sz="2200" b="1"/>
            </a:lvl1pPr>
            <a:lvl2pPr marL="500976" indent="0">
              <a:buNone/>
              <a:defRPr sz="2200" b="1"/>
            </a:lvl2pPr>
            <a:lvl3pPr marL="1002010" indent="0">
              <a:buNone/>
              <a:defRPr sz="2000" b="1"/>
            </a:lvl3pPr>
            <a:lvl4pPr marL="1503023" indent="0">
              <a:buNone/>
              <a:defRPr sz="1800" b="1"/>
            </a:lvl4pPr>
            <a:lvl5pPr marL="2004030" indent="0">
              <a:buNone/>
              <a:defRPr sz="1800" b="1"/>
            </a:lvl5pPr>
            <a:lvl6pPr marL="2505036" indent="0">
              <a:buNone/>
              <a:defRPr sz="1800" b="1"/>
            </a:lvl6pPr>
            <a:lvl7pPr marL="3006052" indent="0">
              <a:buNone/>
              <a:defRPr sz="1800" b="1"/>
            </a:lvl7pPr>
            <a:lvl8pPr marL="3507051" indent="0">
              <a:buNone/>
              <a:defRPr sz="1800" b="1"/>
            </a:lvl8pPr>
            <a:lvl9pPr marL="4008059" indent="0">
              <a:buNone/>
              <a:defRPr sz="1800" b="1"/>
            </a:lvl9pPr>
          </a:lstStyle>
          <a:p>
            <a:pPr lvl="0"/>
            <a:r>
              <a:rPr lang="en-US" smtClean="0"/>
              <a:t>Click to edit Master text styles</a:t>
            </a:r>
          </a:p>
        </p:txBody>
      </p:sp>
      <p:sp>
        <p:nvSpPr>
          <p:cNvPr id="7"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12" name="Picture Placeholder 11"/>
          <p:cNvSpPr>
            <a:spLocks noGrp="1"/>
          </p:cNvSpPr>
          <p:nvPr>
            <p:ph type="pic" sz="quarter" idx="15"/>
          </p:nvPr>
        </p:nvSpPr>
        <p:spPr>
          <a:xfrm>
            <a:off x="409225" y="2045128"/>
            <a:ext cx="4701344" cy="4128233"/>
          </a:xfrm>
        </p:spPr>
        <p:txBody>
          <a:bodyPr rtlCol="0">
            <a:noAutofit/>
          </a:bodyPr>
          <a:lstStyle/>
          <a:p>
            <a:pPr lvl="0"/>
            <a:r>
              <a:rPr lang="en-US" noProof="0" smtClean="0"/>
              <a:t>Click icon to add picture</a:t>
            </a:r>
            <a:endParaRPr lang="en-AU" noProof="0" dirty="0"/>
          </a:p>
        </p:txBody>
      </p:sp>
      <p:sp>
        <p:nvSpPr>
          <p:cNvPr id="13" name="Picture Placeholder 11"/>
          <p:cNvSpPr>
            <a:spLocks noGrp="1"/>
          </p:cNvSpPr>
          <p:nvPr>
            <p:ph type="pic" sz="quarter" idx="16"/>
          </p:nvPr>
        </p:nvSpPr>
        <p:spPr>
          <a:xfrm>
            <a:off x="5314975" y="2045128"/>
            <a:ext cx="4701344" cy="4128233"/>
          </a:xfrm>
        </p:spPr>
        <p:txBody>
          <a:bodyPr rtlCol="0">
            <a:noAutofit/>
          </a:bodyPr>
          <a:lstStyle/>
          <a:p>
            <a:pPr lvl="0"/>
            <a:r>
              <a:rPr lang="en-US" noProof="0" smtClean="0"/>
              <a:t>Click icon to add picture</a:t>
            </a:r>
            <a:endParaRPr lang="en-AU" noProof="0" dirty="0"/>
          </a:p>
        </p:txBody>
      </p:sp>
      <p:sp>
        <p:nvSpPr>
          <p:cNvPr id="8" name="Footer Placeholder 4"/>
          <p:cNvSpPr>
            <a:spLocks noGrp="1"/>
          </p:cNvSpPr>
          <p:nvPr>
            <p:ph type="ftr" sz="quarter" idx="17"/>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17268425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9225" y="1347066"/>
            <a:ext cx="3066094" cy="571250"/>
          </a:xfrm>
        </p:spPr>
        <p:txBody>
          <a:bodyPr>
            <a:noAutofit/>
          </a:bodyPr>
          <a:lstStyle>
            <a:lvl1pPr marL="0" indent="0">
              <a:spcAft>
                <a:spcPts val="0"/>
              </a:spcAft>
              <a:buNone/>
              <a:defRPr sz="2200" b="1"/>
            </a:lvl1pPr>
            <a:lvl2pPr marL="500976" indent="0">
              <a:buNone/>
              <a:defRPr sz="2200" b="1"/>
            </a:lvl2pPr>
            <a:lvl3pPr marL="1002010" indent="0">
              <a:buNone/>
              <a:defRPr sz="2000" b="1"/>
            </a:lvl3pPr>
            <a:lvl4pPr marL="1503023" indent="0">
              <a:buNone/>
              <a:defRPr sz="1800" b="1"/>
            </a:lvl4pPr>
            <a:lvl5pPr marL="2004030" indent="0">
              <a:buNone/>
              <a:defRPr sz="1800" b="1"/>
            </a:lvl5pPr>
            <a:lvl6pPr marL="2505036" indent="0">
              <a:buNone/>
              <a:defRPr sz="1800" b="1"/>
            </a:lvl6pPr>
            <a:lvl7pPr marL="3006052" indent="0">
              <a:buNone/>
              <a:defRPr sz="1800" b="1"/>
            </a:lvl7pPr>
            <a:lvl8pPr marL="3507051" indent="0">
              <a:buNone/>
              <a:defRPr sz="1800" b="1"/>
            </a:lvl8pPr>
            <a:lvl9pPr marL="4008059"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3684394" y="1347066"/>
            <a:ext cx="3066094" cy="571250"/>
          </a:xfrm>
        </p:spPr>
        <p:txBody>
          <a:bodyPr>
            <a:noAutofit/>
          </a:bodyPr>
          <a:lstStyle>
            <a:lvl1pPr marL="0" indent="0">
              <a:spcAft>
                <a:spcPts val="0"/>
              </a:spcAft>
              <a:buNone/>
              <a:defRPr sz="2200" b="1"/>
            </a:lvl1pPr>
            <a:lvl2pPr marL="500976" indent="0">
              <a:buNone/>
              <a:defRPr sz="2200" b="1"/>
            </a:lvl2pPr>
            <a:lvl3pPr marL="1002010" indent="0">
              <a:buNone/>
              <a:defRPr sz="2000" b="1"/>
            </a:lvl3pPr>
            <a:lvl4pPr marL="1503023" indent="0">
              <a:buNone/>
              <a:defRPr sz="1800" b="1"/>
            </a:lvl4pPr>
            <a:lvl5pPr marL="2004030" indent="0">
              <a:buNone/>
              <a:defRPr sz="1800" b="1"/>
            </a:lvl5pPr>
            <a:lvl6pPr marL="2505036" indent="0">
              <a:buNone/>
              <a:defRPr sz="1800" b="1"/>
            </a:lvl6pPr>
            <a:lvl7pPr marL="3006052" indent="0">
              <a:buNone/>
              <a:defRPr sz="1800" b="1"/>
            </a:lvl7pPr>
            <a:lvl8pPr marL="3507051" indent="0">
              <a:buNone/>
              <a:defRPr sz="1800" b="1"/>
            </a:lvl8pPr>
            <a:lvl9pPr marL="4008059" indent="0">
              <a:buNone/>
              <a:defRPr sz="1800" b="1"/>
            </a:lvl9pPr>
          </a:lstStyle>
          <a:p>
            <a:pPr lvl="0"/>
            <a:r>
              <a:rPr lang="en-US" smtClean="0"/>
              <a:t>Click to edit Master text styles</a:t>
            </a:r>
          </a:p>
        </p:txBody>
      </p:sp>
      <p:sp>
        <p:nvSpPr>
          <p:cNvPr id="7" name="Text Placeholder 4"/>
          <p:cNvSpPr>
            <a:spLocks noGrp="1"/>
          </p:cNvSpPr>
          <p:nvPr>
            <p:ph type="body" sz="quarter" idx="14"/>
          </p:nvPr>
        </p:nvSpPr>
        <p:spPr>
          <a:xfrm>
            <a:off x="6959565" y="1347066"/>
            <a:ext cx="3066094" cy="571250"/>
          </a:xfrm>
        </p:spPr>
        <p:txBody>
          <a:bodyPr>
            <a:noAutofit/>
          </a:bodyPr>
          <a:lstStyle>
            <a:lvl1pPr marL="0" indent="0">
              <a:spcAft>
                <a:spcPts val="0"/>
              </a:spcAft>
              <a:buNone/>
              <a:defRPr sz="2200" b="1"/>
            </a:lvl1pPr>
            <a:lvl2pPr marL="500976" indent="0">
              <a:buNone/>
              <a:defRPr sz="2200" b="1"/>
            </a:lvl2pPr>
            <a:lvl3pPr marL="1002010" indent="0">
              <a:buNone/>
              <a:defRPr sz="2000" b="1"/>
            </a:lvl3pPr>
            <a:lvl4pPr marL="1503023" indent="0">
              <a:buNone/>
              <a:defRPr sz="1800" b="1"/>
            </a:lvl4pPr>
            <a:lvl5pPr marL="2004030" indent="0">
              <a:buNone/>
              <a:defRPr sz="1800" b="1"/>
            </a:lvl5pPr>
            <a:lvl6pPr marL="2505036" indent="0">
              <a:buNone/>
              <a:defRPr sz="1800" b="1"/>
            </a:lvl6pPr>
            <a:lvl7pPr marL="3006052" indent="0">
              <a:buNone/>
              <a:defRPr sz="1800" b="1"/>
            </a:lvl7pPr>
            <a:lvl8pPr marL="3507051" indent="0">
              <a:buNone/>
              <a:defRPr sz="1800" b="1"/>
            </a:lvl8pPr>
            <a:lvl9pPr marL="4008059" indent="0">
              <a:buNone/>
              <a:defRPr sz="1800" b="1"/>
            </a:lvl9pPr>
          </a:lstStyle>
          <a:p>
            <a:pPr lvl="0"/>
            <a:r>
              <a:rPr lang="en-US" smtClean="0"/>
              <a:t>Click to edit Master text styles</a:t>
            </a:r>
          </a:p>
        </p:txBody>
      </p:sp>
      <p:sp>
        <p:nvSpPr>
          <p:cNvPr id="9"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10" name="Picture Placeholder 11"/>
          <p:cNvSpPr>
            <a:spLocks noGrp="1"/>
          </p:cNvSpPr>
          <p:nvPr>
            <p:ph type="pic" sz="quarter" idx="17"/>
          </p:nvPr>
        </p:nvSpPr>
        <p:spPr>
          <a:xfrm>
            <a:off x="409225" y="2032567"/>
            <a:ext cx="3066094" cy="4140796"/>
          </a:xfrm>
        </p:spPr>
        <p:txBody>
          <a:bodyPr rtlCol="0">
            <a:noAutofit/>
          </a:bodyPr>
          <a:lstStyle/>
          <a:p>
            <a:pPr lvl="0"/>
            <a:r>
              <a:rPr lang="en-US" noProof="0" smtClean="0"/>
              <a:t>Click icon to add picture</a:t>
            </a:r>
            <a:endParaRPr lang="en-AU" noProof="0" dirty="0"/>
          </a:p>
        </p:txBody>
      </p:sp>
      <p:sp>
        <p:nvSpPr>
          <p:cNvPr id="12" name="Picture Placeholder 11"/>
          <p:cNvSpPr>
            <a:spLocks noGrp="1"/>
          </p:cNvSpPr>
          <p:nvPr>
            <p:ph type="pic" sz="quarter" idx="18"/>
          </p:nvPr>
        </p:nvSpPr>
        <p:spPr>
          <a:xfrm>
            <a:off x="3684394" y="2032567"/>
            <a:ext cx="3066094" cy="4140796"/>
          </a:xfrm>
        </p:spPr>
        <p:txBody>
          <a:bodyPr rtlCol="0">
            <a:noAutofit/>
          </a:bodyPr>
          <a:lstStyle/>
          <a:p>
            <a:pPr lvl="0"/>
            <a:r>
              <a:rPr lang="en-US" noProof="0" smtClean="0"/>
              <a:t>Click icon to add picture</a:t>
            </a:r>
            <a:endParaRPr lang="en-AU" noProof="0" dirty="0"/>
          </a:p>
        </p:txBody>
      </p:sp>
      <p:sp>
        <p:nvSpPr>
          <p:cNvPr id="13" name="Picture Placeholder 11"/>
          <p:cNvSpPr>
            <a:spLocks noGrp="1"/>
          </p:cNvSpPr>
          <p:nvPr>
            <p:ph type="pic" sz="quarter" idx="19"/>
          </p:nvPr>
        </p:nvSpPr>
        <p:spPr>
          <a:xfrm>
            <a:off x="6959565" y="2032567"/>
            <a:ext cx="3066094" cy="4140796"/>
          </a:xfrm>
        </p:spPr>
        <p:txBody>
          <a:bodyPr rtlCol="0">
            <a:noAutofit/>
          </a:bodyPr>
          <a:lstStyle/>
          <a:p>
            <a:pPr lvl="0"/>
            <a:r>
              <a:rPr lang="en-US" noProof="0" smtClean="0"/>
              <a:t>Click icon to add picture</a:t>
            </a:r>
            <a:endParaRPr lang="en-AU" noProof="0" dirty="0"/>
          </a:p>
        </p:txBody>
      </p:sp>
      <p:sp>
        <p:nvSpPr>
          <p:cNvPr id="11" name="Footer Placeholder 4"/>
          <p:cNvSpPr>
            <a:spLocks noGrp="1"/>
          </p:cNvSpPr>
          <p:nvPr>
            <p:ph type="ftr" sz="quarter" idx="20"/>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35861874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numCol="2" spcCol="394503"/>
          <a:lstStyle>
            <a:lvl2pPr marL="276148" indent="-274862">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2347426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numCol="3" spcCol="394503"/>
          <a:lstStyle>
            <a:lvl2pPr marL="276148" indent="-274862">
              <a:defRPr/>
            </a:lvl2pPr>
            <a:lvl5pPr>
              <a:buClr>
                <a:srgbClr val="4F4C4D"/>
              </a:buClr>
              <a:defRPr>
                <a:solidFill>
                  <a:srgbClr val="4846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1072041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a:lstStyle>
            <a:lvl1pPr marL="414222" indent="-414222">
              <a:buFont typeface="+mj-lt"/>
              <a:buAutoNum type="arabicPeriod"/>
              <a:defRPr/>
            </a:lvl1pPr>
            <a:lvl2pPr marL="690367" indent="-274862">
              <a:defRPr/>
            </a:lvl2pPr>
            <a:lvl3pPr marL="828434">
              <a:defRPr/>
            </a:lvl3pPr>
            <a:lvl4pPr marL="1104584">
              <a:defRPr/>
            </a:lvl4pPr>
            <a:lvl5pPr marL="1380729">
              <a:buClr>
                <a:srgbClr val="4F4C4D"/>
              </a:buClr>
              <a:defRPr>
                <a:solidFill>
                  <a:srgbClr val="4F4C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30135217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3"/>
            <a:ext cx="9607094" cy="4823148"/>
          </a:xfrm>
        </p:spPr>
        <p:txBody>
          <a:bodyPr/>
          <a:lstStyle>
            <a:lvl1pPr>
              <a:lnSpc>
                <a:spcPct val="85000"/>
              </a:lnSpc>
              <a:spcAft>
                <a:spcPts val="0"/>
              </a:spcAft>
              <a:defRPr sz="4400" b="1">
                <a:solidFill>
                  <a:schemeClr val="accent1">
                    <a:lumMod val="75000"/>
                  </a:schemeClr>
                </a:solidFill>
              </a:defRPr>
            </a:lvl1pPr>
            <a:lvl2pPr marL="0" indent="0">
              <a:lnSpc>
                <a:spcPct val="85000"/>
              </a:lnSpc>
              <a:spcAft>
                <a:spcPts val="0"/>
              </a:spcAft>
              <a:buNone/>
              <a:defRPr sz="4400" b="1">
                <a:solidFill>
                  <a:schemeClr val="accent2"/>
                </a:solidFill>
              </a:defRPr>
            </a:lvl2pPr>
            <a:lvl3pPr marL="0" indent="0">
              <a:spcBef>
                <a:spcPts val="2425"/>
              </a:spcBef>
              <a:buNone/>
              <a:defRPr b="1">
                <a:solidFill>
                  <a:srgbClr val="00313C"/>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869548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 full pictur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09225" y="1350213"/>
            <a:ext cx="9607094" cy="4823148"/>
          </a:xfrm>
        </p:spPr>
        <p:txBody>
          <a:bodyPr rtlCol="0">
            <a:noAutofit/>
          </a:bodyPr>
          <a:lstStyle/>
          <a:p>
            <a:pPr lvl="0"/>
            <a:r>
              <a:rPr lang="en-US" noProof="0" smtClean="0"/>
              <a:t>Click icon to add picture</a:t>
            </a:r>
            <a:endParaRPr lang="en-US" noProof="0" dirty="0"/>
          </a:p>
        </p:txBody>
      </p:sp>
      <p:sp>
        <p:nvSpPr>
          <p:cNvPr id="5"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6" name="Footer Placeholder 4"/>
          <p:cNvSpPr>
            <a:spLocks noGrp="1"/>
          </p:cNvSpPr>
          <p:nvPr>
            <p:ph type="ftr" sz="quarter" idx="15"/>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673123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Presentation title  |  Presenter name</a:t>
            </a:r>
            <a:endParaRPr lang="en-AU"/>
          </a:p>
        </p:txBody>
      </p:sp>
      <p:sp>
        <p:nvSpPr>
          <p:cNvPr id="6" name="Text Placeholder 7"/>
          <p:cNvSpPr>
            <a:spLocks noGrp="1"/>
          </p:cNvSpPr>
          <p:nvPr>
            <p:ph type="body" sz="quarter" idx="13" hasCustomPrompt="1"/>
          </p:nvPr>
        </p:nvSpPr>
        <p:spPr>
          <a:xfrm>
            <a:off x="409225" y="285626"/>
            <a:ext cx="9607094" cy="902575"/>
          </a:xfrm>
        </p:spPr>
        <p:txBody>
          <a:bodyPr>
            <a:normAutofit/>
          </a:bodyPr>
          <a:lstStyle>
            <a:lvl1pPr marL="0" indent="0">
              <a:lnSpc>
                <a:spcPct val="100000"/>
              </a:lnSpc>
              <a:spcBef>
                <a:spcPts val="0"/>
              </a:spcBef>
              <a:spcAft>
                <a:spcPts val="331"/>
              </a:spcAft>
              <a:buNone/>
              <a:defRPr sz="3500" b="1">
                <a:solidFill>
                  <a:schemeClr val="accent2"/>
                </a:solidFill>
              </a:defRPr>
            </a:lvl1pPr>
            <a:lvl2pPr marL="0" indent="0">
              <a:lnSpc>
                <a:spcPct val="80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dirty="0" smtClean="0"/>
              <a:t>Click to edit Master title style</a:t>
            </a:r>
          </a:p>
          <a:p>
            <a:pPr lvl="1"/>
            <a:r>
              <a:rPr lang="en-US" dirty="0" smtClean="0"/>
              <a:t>Second level</a:t>
            </a:r>
          </a:p>
        </p:txBody>
      </p:sp>
      <p:sp>
        <p:nvSpPr>
          <p:cNvPr id="8"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359831217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4"/>
          <p:cNvGrpSpPr/>
          <p:nvPr userDrawn="1"/>
        </p:nvGrpSpPr>
        <p:grpSpPr>
          <a:xfrm>
            <a:off x="-8935" y="6406868"/>
            <a:ext cx="10403669" cy="848081"/>
            <a:chOff x="-7938" y="6056313"/>
            <a:chExt cx="9161463" cy="801687"/>
          </a:xfrm>
        </p:grpSpPr>
        <p:sp>
          <p:nvSpPr>
            <p:cNvPr id="3"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nvGrpSpPr>
            <p:cNvPr id="4" name="Group 1"/>
            <p:cNvGrpSpPr>
              <a:grpSpLocks/>
            </p:cNvGrpSpPr>
            <p:nvPr userDrawn="1"/>
          </p:nvGrpSpPr>
          <p:grpSpPr bwMode="auto">
            <a:xfrm>
              <a:off x="1588" y="6065838"/>
              <a:ext cx="9142412" cy="690562"/>
              <a:chOff x="1495" y="6065893"/>
              <a:chExt cx="9143026" cy="690563"/>
            </a:xfrm>
          </p:grpSpPr>
          <p:sp>
            <p:nvSpPr>
              <p:cNvPr id="7" name="Freeform 8"/>
              <p:cNvSpPr>
                <a:spLocks noEditPoints="1"/>
              </p:cNvSpPr>
              <p:nvPr userDrawn="1"/>
            </p:nvSpPr>
            <p:spPr bwMode="auto">
              <a:xfrm>
                <a:off x="1495" y="6065893"/>
                <a:ext cx="9143026" cy="690563"/>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chemeClr val="accent2">
                  <a:lumMod val="75000"/>
                </a:schemeClr>
              </a:solidFill>
              <a:ln>
                <a:noFill/>
              </a:ln>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8" name="Freeform 9"/>
              <p:cNvSpPr>
                <a:spLocks noEditPoints="1"/>
              </p:cNvSpPr>
              <p:nvPr userDrawn="1"/>
            </p:nvSpPr>
            <p:spPr bwMode="auto">
              <a:xfrm>
                <a:off x="1495" y="6367518"/>
                <a:ext cx="9143026" cy="388938"/>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 name="Freeform 10"/>
              <p:cNvSpPr>
                <a:spLocks/>
              </p:cNvSpPr>
              <p:nvPr userDrawn="1"/>
            </p:nvSpPr>
            <p:spPr bwMode="auto">
              <a:xfrm>
                <a:off x="1495" y="6110343"/>
                <a:ext cx="789199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1" name="Freeform 11"/>
              <p:cNvSpPr>
                <a:spLocks/>
              </p:cNvSpPr>
              <p:nvPr userDrawn="1"/>
            </p:nvSpPr>
            <p:spPr bwMode="auto">
              <a:xfrm>
                <a:off x="7893487" y="6110343"/>
                <a:ext cx="1251034" cy="601663"/>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chemeClr val="bg1"/>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pic>
          <p:nvPicPr>
            <p:cNvPr id="12" name="Picture 78"/>
            <p:cNvPicPr>
              <a:picLocks noChangeAspect="1" noChangeArrowheads="1"/>
            </p:cNvPicPr>
            <p:nvPr userDrawn="1"/>
          </p:nvPicPr>
          <p:blipFill>
            <a:blip r:embed="rId2" cstate="print"/>
            <a:srcRect/>
            <a:stretch>
              <a:fillRect/>
            </a:stretch>
          </p:blipFill>
          <p:spPr bwMode="auto">
            <a:xfrm>
              <a:off x="8459788" y="6191250"/>
              <a:ext cx="454025" cy="454025"/>
            </a:xfrm>
            <a:prstGeom prst="rect">
              <a:avLst/>
            </a:prstGeom>
            <a:noFill/>
            <a:ln w="9525">
              <a:noFill/>
              <a:miter lim="800000"/>
              <a:headEnd/>
              <a:tailEnd/>
            </a:ln>
          </p:spPr>
        </p:pic>
      </p:grpSp>
      <p:sp>
        <p:nvSpPr>
          <p:cNvPr id="9" name="Text Placeholder 8"/>
          <p:cNvSpPr>
            <a:spLocks noGrp="1"/>
          </p:cNvSpPr>
          <p:nvPr>
            <p:ph type="body" sz="quarter" idx="10"/>
          </p:nvPr>
        </p:nvSpPr>
        <p:spPr>
          <a:xfrm>
            <a:off x="408891" y="1350287"/>
            <a:ext cx="8490951" cy="4823149"/>
          </a:xfrm>
        </p:spPr>
        <p:txBody>
          <a:bodyPr/>
          <a:lstStyle>
            <a:lvl1pPr>
              <a:spcAft>
                <a:spcPts val="0"/>
              </a:spcAft>
              <a:defRPr sz="4800" b="1">
                <a:solidFill>
                  <a:schemeClr val="accent1"/>
                </a:solidFill>
              </a:defRPr>
            </a:lvl1pPr>
            <a:lvl2pPr marL="0" indent="0">
              <a:lnSpc>
                <a:spcPct val="75000"/>
              </a:lnSpc>
              <a:spcAft>
                <a:spcPts val="937"/>
              </a:spcAft>
              <a:buNone/>
              <a:defRPr sz="4800" b="1">
                <a:solidFill>
                  <a:schemeClr val="bg1"/>
                </a:solidFill>
              </a:defRPr>
            </a:lvl2pPr>
            <a:lvl3pPr marL="0" indent="0">
              <a:buNone/>
              <a:defRPr sz="2400" b="1">
                <a:solidFill>
                  <a:srgbClr val="FFFFFF"/>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13" name="Footer Placeholder 5"/>
          <p:cNvSpPr>
            <a:spLocks noGrp="1"/>
          </p:cNvSpPr>
          <p:nvPr userDrawn="1">
            <p:ph type="ftr" sz="quarter" idx="11"/>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7328859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4"/>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25967562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AU" smtClean="0">
                <a:solidFill>
                  <a:srgbClr val="FBFEFF"/>
                </a:solidFill>
              </a:rPr>
              <a:t>Simon Marsland, WGCM_19, Dubrovnik, October 2015</a:t>
            </a:r>
            <a:endParaRPr lang="en-US" dirty="0">
              <a:solidFill>
                <a:srgbClr val="FBFEFF"/>
              </a:solidFill>
            </a:endParaRPr>
          </a:p>
        </p:txBody>
      </p:sp>
    </p:spTree>
    <p:extLst>
      <p:ext uri="{BB962C8B-B14F-4D97-AF65-F5344CB8AC3E}">
        <p14:creationId xmlns:p14="http://schemas.microsoft.com/office/powerpoint/2010/main" val="19267419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08812" y="3032436"/>
            <a:ext cx="8482349" cy="761667"/>
          </a:xfrm>
          <a:prstGeom prst="rect">
            <a:avLst/>
          </a:prstGeom>
        </p:spPr>
        <p:txBody>
          <a:bodyPr>
            <a:noAutofit/>
          </a:bodyPr>
          <a:lstStyle>
            <a:lvl1pPr>
              <a:lnSpc>
                <a:spcPct val="85000"/>
              </a:lnSpc>
              <a:spcAft>
                <a:spcPts val="0"/>
              </a:spcAft>
              <a:defRPr sz="6100">
                <a:solidFill>
                  <a:schemeClr val="bg1"/>
                </a:solidFill>
              </a:defRPr>
            </a:lvl1pPr>
          </a:lstStyle>
          <a:p>
            <a:r>
              <a:rPr lang="en-US" smtClean="0"/>
              <a:t>Click to edit Master title style</a:t>
            </a:r>
            <a:endParaRPr lang="en-US" dirty="0"/>
          </a:p>
        </p:txBody>
      </p:sp>
      <p:sp>
        <p:nvSpPr>
          <p:cNvPr id="13" name="Text Placeholder 12"/>
          <p:cNvSpPr>
            <a:spLocks noGrp="1"/>
          </p:cNvSpPr>
          <p:nvPr>
            <p:ph type="body" sz="quarter" idx="10"/>
          </p:nvPr>
        </p:nvSpPr>
        <p:spPr>
          <a:xfrm>
            <a:off x="408813" y="3927386"/>
            <a:ext cx="3147856" cy="1618542"/>
          </a:xfrm>
        </p:spPr>
        <p:txBody>
          <a:bodyPr>
            <a:noAutofit/>
          </a:bodyPr>
          <a:lstStyle>
            <a:lvl1pPr>
              <a:lnSpc>
                <a:spcPct val="90000"/>
              </a:lnSpc>
              <a:spcAft>
                <a:spcPts val="0"/>
              </a:spcAft>
              <a:defRPr sz="1800" b="1">
                <a:solidFill>
                  <a:srgbClr val="FFFFFF"/>
                </a:solidFill>
              </a:defRPr>
            </a:lvl1pPr>
            <a:lvl2pPr marL="0" indent="0">
              <a:lnSpc>
                <a:spcPct val="90000"/>
              </a:lnSpc>
              <a:spcAft>
                <a:spcPts val="625"/>
              </a:spcAft>
              <a:buNone/>
              <a:defRPr sz="1800">
                <a:solidFill>
                  <a:srgbClr val="FFFFFF"/>
                </a:solidFill>
              </a:defRPr>
            </a:lvl2pPr>
            <a:lvl3pPr marL="292257" indent="-292257">
              <a:lnSpc>
                <a:spcPct val="90000"/>
              </a:lnSpc>
              <a:spcAft>
                <a:spcPts val="0"/>
              </a:spcAft>
              <a:buNone/>
              <a:tabLst>
                <a:tab pos="292257" algn="l"/>
              </a:tabLst>
              <a:defRPr sz="1800">
                <a:solidFill>
                  <a:srgbClr val="FFFFFF"/>
                </a:solidFill>
              </a:defRPr>
            </a:lvl3pPr>
            <a:lvl4pPr>
              <a:defRPr sz="1800">
                <a:solidFill>
                  <a:srgbClr val="FFFFFF"/>
                </a:solidFill>
              </a:defRPr>
            </a:lvl4pPr>
            <a:lvl5pPr>
              <a:defRPr sz="18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14" name="Text Placeholder 12"/>
          <p:cNvSpPr>
            <a:spLocks noGrp="1"/>
          </p:cNvSpPr>
          <p:nvPr>
            <p:ph type="body" sz="quarter" idx="11"/>
          </p:nvPr>
        </p:nvSpPr>
        <p:spPr>
          <a:xfrm>
            <a:off x="4088125" y="3927386"/>
            <a:ext cx="3147856" cy="1618542"/>
          </a:xfrm>
        </p:spPr>
        <p:txBody>
          <a:bodyPr>
            <a:noAutofit/>
          </a:bodyPr>
          <a:lstStyle>
            <a:lvl1pPr marL="297473" indent="-297473">
              <a:lnSpc>
                <a:spcPct val="90000"/>
              </a:lnSpc>
              <a:spcAft>
                <a:spcPts val="0"/>
              </a:spcAft>
              <a:tabLst>
                <a:tab pos="389703" algn="l"/>
              </a:tabLst>
              <a:defRPr sz="1800" b="1">
                <a:solidFill>
                  <a:srgbClr val="FFFFFF"/>
                </a:solidFill>
              </a:defRPr>
            </a:lvl1pPr>
            <a:lvl2pPr marL="0" indent="0">
              <a:lnSpc>
                <a:spcPct val="90000"/>
              </a:lnSpc>
              <a:spcAft>
                <a:spcPts val="625"/>
              </a:spcAft>
              <a:buNone/>
              <a:defRPr sz="1800">
                <a:solidFill>
                  <a:srgbClr val="FFFFFF"/>
                </a:solidFill>
              </a:defRPr>
            </a:lvl2pPr>
            <a:lvl3pPr marL="297473" indent="-297473">
              <a:lnSpc>
                <a:spcPct val="90000"/>
              </a:lnSpc>
              <a:spcAft>
                <a:spcPts val="0"/>
              </a:spcAft>
              <a:buNone/>
              <a:tabLst>
                <a:tab pos="297473" algn="l"/>
              </a:tabLst>
              <a:defRPr lang="en-AU" sz="1800" kern="1200" dirty="0" smtClean="0">
                <a:solidFill>
                  <a:srgbClr val="FFFFFF"/>
                </a:solidFill>
                <a:latin typeface="+mn-lt"/>
                <a:ea typeface="+mn-ea"/>
                <a:cs typeface="+mn-cs"/>
              </a:defRPr>
            </a:lvl3pPr>
            <a:lvl4pPr>
              <a:defRPr sz="1800">
                <a:solidFill>
                  <a:srgbClr val="FFFFFF"/>
                </a:solidFill>
              </a:defRPr>
            </a:lvl4pPr>
            <a:lvl5pPr>
              <a:defRPr sz="1800">
                <a:solidFill>
                  <a:srgbClr val="FFFFFF"/>
                </a:solidFill>
              </a:defRPr>
            </a:lvl5pPr>
          </a:lstStyle>
          <a:p>
            <a:pPr lvl="0"/>
            <a:r>
              <a:rPr lang="en-US" smtClean="0"/>
              <a:t>Click to edit Master text styles</a:t>
            </a:r>
          </a:p>
          <a:p>
            <a:pPr lvl="1"/>
            <a:r>
              <a:rPr lang="en-US" smtClean="0"/>
              <a:t>Second level</a:t>
            </a:r>
          </a:p>
          <a:p>
            <a:pPr lvl="2"/>
            <a:r>
              <a:rPr lang="en-US" smtClean="0"/>
              <a:t>Third level</a:t>
            </a:r>
          </a:p>
        </p:txBody>
      </p:sp>
      <p:grpSp>
        <p:nvGrpSpPr>
          <p:cNvPr id="2" name="Group 23"/>
          <p:cNvGrpSpPr/>
          <p:nvPr userDrawn="1"/>
        </p:nvGrpSpPr>
        <p:grpSpPr>
          <a:xfrm>
            <a:off x="692" y="5818624"/>
            <a:ext cx="10410880" cy="1054644"/>
            <a:chOff x="608" y="5500319"/>
            <a:chExt cx="9167813" cy="996950"/>
          </a:xfrm>
        </p:grpSpPr>
        <p:grpSp>
          <p:nvGrpSpPr>
            <p:cNvPr id="3" name="Group 22"/>
            <p:cNvGrpSpPr>
              <a:grpSpLocks/>
            </p:cNvGrpSpPr>
            <p:nvPr userDrawn="1"/>
          </p:nvGrpSpPr>
          <p:grpSpPr bwMode="auto">
            <a:xfrm>
              <a:off x="608" y="5500319"/>
              <a:ext cx="9167813" cy="996950"/>
              <a:chOff x="-7938" y="5668963"/>
              <a:chExt cx="9167813" cy="996950"/>
            </a:xfrm>
          </p:grpSpPr>
          <p:sp>
            <p:nvSpPr>
              <p:cNvPr id="63" name="Freeform 11"/>
              <p:cNvSpPr>
                <a:spLocks noEditPoints="1"/>
              </p:cNvSpPr>
              <p:nvPr userDrawn="1"/>
            </p:nvSpPr>
            <p:spPr bwMode="auto">
              <a:xfrm>
                <a:off x="-7938" y="5668963"/>
                <a:ext cx="9167813" cy="996950"/>
              </a:xfrm>
              <a:custGeom>
                <a:avLst/>
                <a:gdLst>
                  <a:gd name="T0" fmla="*/ 2880 w 2880"/>
                  <a:gd name="T1" fmla="*/ 20 h 313"/>
                  <a:gd name="T2" fmla="*/ 2789 w 2880"/>
                  <a:gd name="T3" fmla="*/ 20 h 313"/>
                  <a:gd name="T4" fmla="*/ 2313 w 2880"/>
                  <a:gd name="T5" fmla="*/ 137 h 313"/>
                  <a:gd name="T6" fmla="*/ 2784 w 2880"/>
                  <a:gd name="T7" fmla="*/ 313 h 313"/>
                  <a:gd name="T8" fmla="*/ 2880 w 2880"/>
                  <a:gd name="T9" fmla="*/ 313 h 313"/>
                  <a:gd name="T10" fmla="*/ 2880 w 2880"/>
                  <a:gd name="T11" fmla="*/ 20 h 313"/>
                  <a:gd name="T12" fmla="*/ 1860 w 2880"/>
                  <a:gd name="T13" fmla="*/ 0 h 313"/>
                  <a:gd name="T14" fmla="*/ 0 w 2880"/>
                  <a:gd name="T15" fmla="*/ 0 h 313"/>
                  <a:gd name="T16" fmla="*/ 0 w 2880"/>
                  <a:gd name="T17" fmla="*/ 157 h 313"/>
                  <a:gd name="T18" fmla="*/ 2030 w 2880"/>
                  <a:gd name="T19" fmla="*/ 157 h 313"/>
                  <a:gd name="T20" fmla="*/ 2313 w 2880"/>
                  <a:gd name="T21" fmla="*/ 137 h 313"/>
                  <a:gd name="T22" fmla="*/ 2313 w 2880"/>
                  <a:gd name="T23" fmla="*/ 137 h 313"/>
                  <a:gd name="T24" fmla="*/ 2313 w 2880"/>
                  <a:gd name="T25" fmla="*/ 137 h 313"/>
                  <a:gd name="T26" fmla="*/ 1860 w 288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0" h="313">
                    <a:moveTo>
                      <a:pt x="2880" y="20"/>
                    </a:moveTo>
                    <a:cubicBezTo>
                      <a:pt x="2789" y="20"/>
                      <a:pt x="2789" y="20"/>
                      <a:pt x="2789" y="20"/>
                    </a:cubicBezTo>
                    <a:cubicBezTo>
                      <a:pt x="2500" y="20"/>
                      <a:pt x="2393" y="107"/>
                      <a:pt x="2313" y="137"/>
                    </a:cubicBezTo>
                    <a:cubicBezTo>
                      <a:pt x="2411" y="217"/>
                      <a:pt x="2542" y="313"/>
                      <a:pt x="2784" y="313"/>
                    </a:cubicBezTo>
                    <a:cubicBezTo>
                      <a:pt x="2842" y="313"/>
                      <a:pt x="2880" y="313"/>
                      <a:pt x="2880" y="313"/>
                    </a:cubicBezTo>
                    <a:cubicBezTo>
                      <a:pt x="2880" y="20"/>
                      <a:pt x="2880" y="20"/>
                      <a:pt x="2880" y="20"/>
                    </a:cubicBezTo>
                    <a:moveTo>
                      <a:pt x="1860" y="0"/>
                    </a:moveTo>
                    <a:cubicBezTo>
                      <a:pt x="0" y="0"/>
                      <a:pt x="0" y="0"/>
                      <a:pt x="0" y="0"/>
                    </a:cubicBezTo>
                    <a:cubicBezTo>
                      <a:pt x="0" y="157"/>
                      <a:pt x="0" y="157"/>
                      <a:pt x="0" y="157"/>
                    </a:cubicBezTo>
                    <a:cubicBezTo>
                      <a:pt x="2030" y="157"/>
                      <a:pt x="2030" y="157"/>
                      <a:pt x="2030" y="157"/>
                    </a:cubicBezTo>
                    <a:cubicBezTo>
                      <a:pt x="2214" y="157"/>
                      <a:pt x="2274" y="152"/>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4" name="Freeform 24"/>
              <p:cNvSpPr>
                <a:spLocks/>
              </p:cNvSpPr>
              <p:nvPr userDrawn="1"/>
            </p:nvSpPr>
            <p:spPr bwMode="auto">
              <a:xfrm>
                <a:off x="-7938" y="5732463"/>
                <a:ext cx="7362826" cy="433387"/>
              </a:xfrm>
              <a:custGeom>
                <a:avLst/>
                <a:gdLst>
                  <a:gd name="T0" fmla="*/ 2313 w 2313"/>
                  <a:gd name="T1" fmla="*/ 117 h 136"/>
                  <a:gd name="T2" fmla="*/ 1860 w 2313"/>
                  <a:gd name="T3" fmla="*/ 0 h 136"/>
                  <a:gd name="T4" fmla="*/ 0 w 2313"/>
                  <a:gd name="T5" fmla="*/ 0 h 136"/>
                  <a:gd name="T6" fmla="*/ 0 w 2313"/>
                  <a:gd name="T7" fmla="*/ 136 h 136"/>
                  <a:gd name="T8" fmla="*/ 2030 w 2313"/>
                  <a:gd name="T9" fmla="*/ 136 h 136"/>
                  <a:gd name="T10" fmla="*/ 2313 w 2313"/>
                  <a:gd name="T11" fmla="*/ 117 h 136"/>
                </a:gdLst>
                <a:ahLst/>
                <a:cxnLst>
                  <a:cxn ang="0">
                    <a:pos x="T0" y="T1"/>
                  </a:cxn>
                  <a:cxn ang="0">
                    <a:pos x="T2" y="T3"/>
                  </a:cxn>
                  <a:cxn ang="0">
                    <a:pos x="T4" y="T5"/>
                  </a:cxn>
                  <a:cxn ang="0">
                    <a:pos x="T6" y="T7"/>
                  </a:cxn>
                  <a:cxn ang="0">
                    <a:pos x="T8" y="T9"/>
                  </a:cxn>
                  <a:cxn ang="0">
                    <a:pos x="T10" y="T11"/>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5" name="Freeform 25"/>
              <p:cNvSpPr>
                <a:spLocks/>
              </p:cNvSpPr>
              <p:nvPr userDrawn="1"/>
            </p:nvSpPr>
            <p:spPr bwMode="auto">
              <a:xfrm>
                <a:off x="7354888" y="5732463"/>
                <a:ext cx="1804987" cy="869950"/>
              </a:xfrm>
              <a:custGeom>
                <a:avLst/>
                <a:gdLst>
                  <a:gd name="T0" fmla="*/ 476 w 567"/>
                  <a:gd name="T1" fmla="*/ 0 h 273"/>
                  <a:gd name="T2" fmla="*/ 0 w 567"/>
                  <a:gd name="T3" fmla="*/ 117 h 273"/>
                  <a:gd name="T4" fmla="*/ 471 w 567"/>
                  <a:gd name="T5" fmla="*/ 273 h 273"/>
                  <a:gd name="T6" fmla="*/ 567 w 567"/>
                  <a:gd name="T7" fmla="*/ 273 h 273"/>
                  <a:gd name="T8" fmla="*/ 567 w 567"/>
                  <a:gd name="T9" fmla="*/ 0 h 273"/>
                  <a:gd name="T10" fmla="*/ 476 w 567"/>
                  <a:gd name="T11" fmla="*/ 0 h 273"/>
                </a:gdLst>
                <a:ahLst/>
                <a:cxnLst>
                  <a:cxn ang="0">
                    <a:pos x="T0" y="T1"/>
                  </a:cxn>
                  <a:cxn ang="0">
                    <a:pos x="T2" y="T3"/>
                  </a:cxn>
                  <a:cxn ang="0">
                    <a:pos x="T4" y="T5"/>
                  </a:cxn>
                  <a:cxn ang="0">
                    <a:pos x="T6" y="T7"/>
                  </a:cxn>
                  <a:cxn ang="0">
                    <a:pos x="T8" y="T9"/>
                  </a:cxn>
                  <a:cxn ang="0">
                    <a:pos x="T10" y="T11"/>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pic>
          <p:nvPicPr>
            <p:cNvPr id="80"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4" name="Group 19"/>
            <p:cNvGrpSpPr/>
            <p:nvPr userDrawn="1"/>
          </p:nvGrpSpPr>
          <p:grpSpPr>
            <a:xfrm>
              <a:off x="360000" y="5807505"/>
              <a:ext cx="814388" cy="95250"/>
              <a:chOff x="3495675" y="5969000"/>
              <a:chExt cx="814388" cy="95250"/>
            </a:xfrm>
            <a:solidFill>
              <a:schemeClr val="accent1"/>
            </a:solidFill>
          </p:grpSpPr>
          <p:sp>
            <p:nvSpPr>
              <p:cNvPr id="8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8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8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85" name="Oval 29"/>
              <p:cNvSpPr>
                <a:spLocks noChangeArrowheads="1"/>
              </p:cNvSpPr>
              <p:nvPr/>
            </p:nvSpPr>
            <p:spPr bwMode="auto">
              <a:xfrm>
                <a:off x="3819525"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86"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87"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88"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89"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90"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91" name="Oval 35"/>
              <p:cNvSpPr>
                <a:spLocks noChangeArrowheads="1"/>
              </p:cNvSpPr>
              <p:nvPr/>
            </p:nvSpPr>
            <p:spPr bwMode="auto">
              <a:xfrm>
                <a:off x="4141788" y="6042025"/>
                <a:ext cx="19050" cy="22225"/>
              </a:xfrm>
              <a:prstGeom prst="ellipse">
                <a:avLst/>
              </a:pr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92"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93"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grpSp>
      </p:grpSp>
      <p:sp>
        <p:nvSpPr>
          <p:cNvPr id="94" name="Text Placeholder 14"/>
          <p:cNvSpPr>
            <a:spLocks noGrp="1"/>
          </p:cNvSpPr>
          <p:nvPr>
            <p:ph type="body" sz="quarter" idx="17"/>
          </p:nvPr>
        </p:nvSpPr>
        <p:spPr>
          <a:xfrm>
            <a:off x="408816" y="5951535"/>
            <a:ext cx="5396325" cy="152333"/>
          </a:xfrm>
        </p:spPr>
        <p:txBody>
          <a:bodyPr anchor="ctr">
            <a:noAutofit/>
          </a:bodyPr>
          <a:lstStyle>
            <a:lvl1pPr>
              <a:defRPr sz="1300" b="1" cap="all" baseline="0">
                <a:solidFill>
                  <a:schemeClr val="bg1"/>
                </a:solidFill>
              </a:defRPr>
            </a:lvl1pPr>
            <a:lvl2pPr marL="0" indent="0">
              <a:buFontTx/>
              <a:buNone/>
              <a:defRPr sz="1300">
                <a:solidFill>
                  <a:schemeClr val="bg2"/>
                </a:solidFill>
              </a:defRPr>
            </a:lvl2pPr>
            <a:lvl3pPr marL="0" indent="0">
              <a:buFontTx/>
              <a:buNone/>
              <a:defRPr sz="1300">
                <a:solidFill>
                  <a:schemeClr val="bg2"/>
                </a:solidFill>
              </a:defRPr>
            </a:lvl3pPr>
            <a:lvl4pPr marL="0" indent="0">
              <a:buFontTx/>
              <a:buNone/>
              <a:defRPr sz="1300">
                <a:solidFill>
                  <a:schemeClr val="bg2"/>
                </a:solidFill>
              </a:defRPr>
            </a:lvl4pPr>
            <a:lvl5pPr marL="0" indent="0">
              <a:buFontTx/>
              <a:buNone/>
              <a:defRPr sz="1300">
                <a:solidFill>
                  <a:schemeClr val="bg2"/>
                </a:solidFill>
              </a:defRPr>
            </a:lvl5pPr>
            <a:lvl6pPr marL="0" indent="0">
              <a:buFontTx/>
              <a:buNone/>
              <a:defRPr sz="1300">
                <a:solidFill>
                  <a:schemeClr val="bg2"/>
                </a:solidFill>
              </a:defRPr>
            </a:lvl6pPr>
            <a:lvl7pPr marL="0" indent="0">
              <a:buFontTx/>
              <a:buNone/>
              <a:defRPr sz="1300">
                <a:solidFill>
                  <a:schemeClr val="bg2"/>
                </a:solidFill>
              </a:defRPr>
            </a:lvl7pPr>
            <a:lvl8pPr marL="0" indent="0">
              <a:buFontTx/>
              <a:buNone/>
              <a:defRPr sz="1300">
                <a:solidFill>
                  <a:schemeClr val="bg2"/>
                </a:solidFill>
              </a:defRPr>
            </a:lvl8pPr>
            <a:lvl9pPr marL="0" indent="0">
              <a:buFontTx/>
              <a:buNone/>
              <a:defRPr sz="1300">
                <a:solidFill>
                  <a:schemeClr val="bg2"/>
                </a:solidFill>
              </a:defRPr>
            </a:lvl9pPr>
          </a:lstStyle>
          <a:p>
            <a:pPr lvl="0"/>
            <a:r>
              <a:rPr lang="en-US" smtClean="0"/>
              <a:t>Click to edit Master text styles</a:t>
            </a:r>
          </a:p>
        </p:txBody>
      </p:sp>
    </p:spTree>
    <p:extLst>
      <p:ext uri="{BB962C8B-B14F-4D97-AF65-F5344CB8AC3E}">
        <p14:creationId xmlns:p14="http://schemas.microsoft.com/office/powerpoint/2010/main" val="28855471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19192" y="6724268"/>
            <a:ext cx="2422896" cy="386255"/>
          </a:xfrm>
          <a:prstGeom prst="rect">
            <a:avLst/>
          </a:prstGeom>
        </p:spPr>
        <p:txBody>
          <a:bodyPr lIns="100193" tIns="50101" rIns="100193" bIns="50101"/>
          <a:lstStyle>
            <a:lvl1pPr defTabSz="500976" fontAlgn="base">
              <a:spcBef>
                <a:spcPct val="0"/>
              </a:spcBef>
              <a:spcAft>
                <a:spcPct val="0"/>
              </a:spcAft>
              <a:defRPr/>
            </a:lvl1pPr>
          </a:lstStyle>
          <a:p>
            <a:endParaRPr lang="en-US" sz="1800" dirty="0">
              <a:solidFill>
                <a:prstClr val="black">
                  <a:tint val="75000"/>
                </a:prstClr>
              </a:solidFill>
              <a:latin typeface="Arial" charset="0"/>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Simon Marsland, WGCM_19, Dubrovnik, October 2015</a:t>
            </a:r>
            <a:endParaRPr lang="en-US">
              <a:solidFill>
                <a:prstClr val="black">
                  <a:tint val="75000"/>
                </a:prstClr>
              </a:solidFill>
            </a:endParaRPr>
          </a:p>
        </p:txBody>
      </p:sp>
      <p:sp>
        <p:nvSpPr>
          <p:cNvPr id="5" name="Slide Number Placeholder 4"/>
          <p:cNvSpPr>
            <a:spLocks noGrp="1"/>
          </p:cNvSpPr>
          <p:nvPr>
            <p:ph type="sldNum" sz="quarter" idx="12"/>
          </p:nvPr>
        </p:nvSpPr>
        <p:spPr>
          <a:xfrm>
            <a:off x="7441750" y="6724268"/>
            <a:ext cx="2422896" cy="386255"/>
          </a:xfrm>
          <a:prstGeom prst="rect">
            <a:avLst/>
          </a:prstGeom>
        </p:spPr>
        <p:txBody>
          <a:bodyPr lIns="100193" tIns="50101" rIns="100193" bIns="50101"/>
          <a:lstStyle>
            <a:lvl1pPr defTabSz="500976" fontAlgn="base">
              <a:spcBef>
                <a:spcPct val="0"/>
              </a:spcBef>
              <a:spcAft>
                <a:spcPct val="0"/>
              </a:spcAft>
              <a:defRPr/>
            </a:lvl1pPr>
          </a:lstStyle>
          <a:p>
            <a:fld id="{B6F15528-21DE-4FAA-801E-634DDDAF4B2B}" type="slidenum">
              <a:rPr lang="en-US" sz="1800" smtClean="0">
                <a:solidFill>
                  <a:prstClr val="black">
                    <a:tint val="75000"/>
                  </a:prstClr>
                </a:solidFill>
                <a:latin typeface="Arial" charset="0"/>
              </a:rPr>
              <a:pPr/>
              <a:t>‹#›</a:t>
            </a:fld>
            <a:endParaRPr lang="en-US" sz="1800" dirty="0">
              <a:solidFill>
                <a:prstClr val="black">
                  <a:tint val="75000"/>
                </a:prstClr>
              </a:solidFill>
              <a:latin typeface="Arial" charset="0"/>
            </a:endParaRPr>
          </a:p>
        </p:txBody>
      </p:sp>
    </p:spTree>
    <p:extLst>
      <p:ext uri="{BB962C8B-B14F-4D97-AF65-F5344CB8AC3E}">
        <p14:creationId xmlns:p14="http://schemas.microsoft.com/office/powerpoint/2010/main" val="2288069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9192" y="1612197"/>
            <a:ext cx="4586195" cy="486849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278451" y="1612195"/>
            <a:ext cx="4586195" cy="242635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19192" y="6724268"/>
            <a:ext cx="2422896" cy="386255"/>
          </a:xfrm>
          <a:prstGeom prst="rect">
            <a:avLst/>
          </a:prstGeom>
        </p:spPr>
        <p:txBody>
          <a:bodyPr lIns="100193" tIns="50101" rIns="100193" bIns="50101"/>
          <a:lstStyle>
            <a:lvl1pPr defTabSz="500976" fontAlgn="base">
              <a:spcBef>
                <a:spcPct val="0"/>
              </a:spcBef>
              <a:spcAft>
                <a:spcPct val="0"/>
              </a:spcAft>
              <a:defRPr/>
            </a:lvl1pPr>
          </a:lstStyle>
          <a:p>
            <a:endParaRPr lang="en-US" sz="1800" dirty="0">
              <a:solidFill>
                <a:prstClr val="black">
                  <a:tint val="75000"/>
                </a:prstClr>
              </a:solidFill>
              <a:latin typeface="Arial" charset="0"/>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Simon Marsland, WGCM_19, Dubrovnik, October 2015</a:t>
            </a:r>
            <a:endParaRPr lang="en-US">
              <a:solidFill>
                <a:prstClr val="black">
                  <a:tint val="75000"/>
                </a:prstClr>
              </a:solidFill>
            </a:endParaRPr>
          </a:p>
        </p:txBody>
      </p:sp>
      <p:sp>
        <p:nvSpPr>
          <p:cNvPr id="7" name="Slide Number Placeholder 6"/>
          <p:cNvSpPr>
            <a:spLocks noGrp="1"/>
          </p:cNvSpPr>
          <p:nvPr>
            <p:ph type="sldNum" sz="quarter" idx="12"/>
          </p:nvPr>
        </p:nvSpPr>
        <p:spPr>
          <a:xfrm>
            <a:off x="7441750" y="6724268"/>
            <a:ext cx="2422896" cy="386255"/>
          </a:xfrm>
          <a:prstGeom prst="rect">
            <a:avLst/>
          </a:prstGeom>
        </p:spPr>
        <p:txBody>
          <a:bodyPr lIns="100193" tIns="50101" rIns="100193" bIns="50101"/>
          <a:lstStyle>
            <a:lvl1pPr defTabSz="500976" fontAlgn="base">
              <a:spcBef>
                <a:spcPct val="0"/>
              </a:spcBef>
              <a:spcAft>
                <a:spcPct val="0"/>
              </a:spcAft>
              <a:defRPr/>
            </a:lvl1pPr>
          </a:lstStyle>
          <a:p>
            <a:fld id="{B6F15528-21DE-4FAA-801E-634DDDAF4B2B}" type="slidenum">
              <a:rPr lang="en-US" sz="1800" smtClean="0">
                <a:solidFill>
                  <a:prstClr val="black">
                    <a:tint val="75000"/>
                  </a:prstClr>
                </a:solidFill>
                <a:latin typeface="Arial" charset="0"/>
              </a:rPr>
              <a:pPr/>
              <a:t>‹#›</a:t>
            </a:fld>
            <a:endParaRPr lang="en-US" sz="1800" dirty="0">
              <a:solidFill>
                <a:prstClr val="black">
                  <a:tint val="75000"/>
                </a:prstClr>
              </a:solidFill>
              <a:latin typeface="Arial" charset="0"/>
            </a:endParaRPr>
          </a:p>
        </p:txBody>
      </p:sp>
      <p:sp>
        <p:nvSpPr>
          <p:cNvPr id="10" name="Title 1"/>
          <p:cNvSpPr>
            <a:spLocks noGrp="1"/>
          </p:cNvSpPr>
          <p:nvPr>
            <p:ph type="title"/>
          </p:nvPr>
        </p:nvSpPr>
        <p:spPr>
          <a:xfrm>
            <a:off x="519192" y="290531"/>
            <a:ext cx="9345454" cy="1209146"/>
          </a:xfrm>
        </p:spPr>
        <p:txBody>
          <a:bodyPr/>
          <a:lstStyle/>
          <a:p>
            <a:r>
              <a:rPr lang="en-US" smtClean="0"/>
              <a:t>Click to edit Master title style</a:t>
            </a:r>
            <a:endParaRPr lang="en-US"/>
          </a:p>
        </p:txBody>
      </p:sp>
      <p:sp>
        <p:nvSpPr>
          <p:cNvPr id="8" name="Content Placeholder 3"/>
          <p:cNvSpPr>
            <a:spLocks noGrp="1"/>
          </p:cNvSpPr>
          <p:nvPr>
            <p:ph sz="half" idx="13"/>
          </p:nvPr>
        </p:nvSpPr>
        <p:spPr>
          <a:xfrm>
            <a:off x="5278451" y="4054343"/>
            <a:ext cx="4586195" cy="242635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79957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9192" y="1612268"/>
            <a:ext cx="9345454" cy="235380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9192" y="4078926"/>
            <a:ext cx="9345454" cy="235380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19192" y="6724268"/>
            <a:ext cx="2422896" cy="386255"/>
          </a:xfrm>
          <a:prstGeom prst="rect">
            <a:avLst/>
          </a:prstGeom>
        </p:spPr>
        <p:txBody>
          <a:bodyPr lIns="100193" tIns="50101" rIns="100193" bIns="50101"/>
          <a:lstStyle>
            <a:lvl1pPr defTabSz="500976" fontAlgn="base">
              <a:spcBef>
                <a:spcPct val="0"/>
              </a:spcBef>
              <a:spcAft>
                <a:spcPct val="0"/>
              </a:spcAft>
              <a:defRPr/>
            </a:lvl1pPr>
          </a:lstStyle>
          <a:p>
            <a:endParaRPr lang="en-US" sz="1800" dirty="0">
              <a:solidFill>
                <a:prstClr val="black">
                  <a:tint val="75000"/>
                </a:prstClr>
              </a:solidFill>
              <a:latin typeface="Arial" charset="0"/>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Simon Marsland, WGCM_19, Dubrovnik, October 2015</a:t>
            </a:r>
            <a:endParaRPr lang="en-US">
              <a:solidFill>
                <a:prstClr val="black">
                  <a:tint val="75000"/>
                </a:prstClr>
              </a:solidFill>
            </a:endParaRPr>
          </a:p>
        </p:txBody>
      </p:sp>
      <p:sp>
        <p:nvSpPr>
          <p:cNvPr id="7" name="Slide Number Placeholder 6"/>
          <p:cNvSpPr>
            <a:spLocks noGrp="1"/>
          </p:cNvSpPr>
          <p:nvPr>
            <p:ph type="sldNum" sz="quarter" idx="12"/>
          </p:nvPr>
        </p:nvSpPr>
        <p:spPr>
          <a:xfrm>
            <a:off x="7441750" y="6724268"/>
            <a:ext cx="2422896" cy="386255"/>
          </a:xfrm>
          <a:prstGeom prst="rect">
            <a:avLst/>
          </a:prstGeom>
        </p:spPr>
        <p:txBody>
          <a:bodyPr lIns="100193" tIns="50101" rIns="100193" bIns="50101"/>
          <a:lstStyle>
            <a:lvl1pPr defTabSz="500976" fontAlgn="base">
              <a:spcBef>
                <a:spcPct val="0"/>
              </a:spcBef>
              <a:spcAft>
                <a:spcPct val="0"/>
              </a:spcAft>
              <a:defRPr/>
            </a:lvl1pPr>
          </a:lstStyle>
          <a:p>
            <a:fld id="{B6F15528-21DE-4FAA-801E-634DDDAF4B2B}" type="slidenum">
              <a:rPr lang="en-US" sz="1800" smtClean="0">
                <a:solidFill>
                  <a:prstClr val="black">
                    <a:tint val="75000"/>
                  </a:prstClr>
                </a:solidFill>
                <a:latin typeface="Arial" charset="0"/>
              </a:rPr>
              <a:pPr/>
              <a:t>‹#›</a:t>
            </a:fld>
            <a:endParaRPr lang="en-US" sz="1800" dirty="0">
              <a:solidFill>
                <a:prstClr val="black">
                  <a:tint val="75000"/>
                </a:prstClr>
              </a:solidFill>
              <a:latin typeface="Arial" charset="0"/>
            </a:endParaRPr>
          </a:p>
        </p:txBody>
      </p:sp>
      <p:sp>
        <p:nvSpPr>
          <p:cNvPr id="10" name="Title 1"/>
          <p:cNvSpPr>
            <a:spLocks noGrp="1"/>
          </p:cNvSpPr>
          <p:nvPr>
            <p:ph type="title"/>
          </p:nvPr>
        </p:nvSpPr>
        <p:spPr>
          <a:xfrm>
            <a:off x="519192" y="290531"/>
            <a:ext cx="9345454" cy="1209146"/>
          </a:xfrm>
        </p:spPr>
        <p:txBody>
          <a:bodyPr/>
          <a:lstStyle/>
          <a:p>
            <a:r>
              <a:rPr lang="en-US" smtClean="0"/>
              <a:t>Click to edit Master title style</a:t>
            </a:r>
            <a:endParaRPr lang="en-US"/>
          </a:p>
        </p:txBody>
      </p:sp>
    </p:spTree>
    <p:extLst>
      <p:ext uri="{BB962C8B-B14F-4D97-AF65-F5344CB8AC3E}">
        <p14:creationId xmlns:p14="http://schemas.microsoft.com/office/powerpoint/2010/main" val="28168319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92" y="290531"/>
            <a:ext cx="9345454" cy="838005"/>
          </a:xfrm>
        </p:spPr>
        <p:txBody>
          <a:bodyPr/>
          <a:lstStyle/>
          <a:p>
            <a:r>
              <a:rPr lang="en-US" smtClean="0"/>
              <a:t>Click to edit Master title style</a:t>
            </a:r>
            <a:endParaRPr lang="en-US"/>
          </a:p>
        </p:txBody>
      </p:sp>
      <p:sp>
        <p:nvSpPr>
          <p:cNvPr id="3" name="Content Placeholder 2"/>
          <p:cNvSpPr>
            <a:spLocks noGrp="1"/>
          </p:cNvSpPr>
          <p:nvPr>
            <p:ph idx="1"/>
          </p:nvPr>
        </p:nvSpPr>
        <p:spPr>
          <a:xfrm>
            <a:off x="519192" y="1289829"/>
            <a:ext cx="9345454" cy="51909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19192" y="6724268"/>
            <a:ext cx="2422896" cy="386255"/>
          </a:xfrm>
          <a:prstGeom prst="rect">
            <a:avLst/>
          </a:prstGeom>
        </p:spPr>
        <p:txBody>
          <a:bodyPr lIns="100193" tIns="50101" rIns="100193" bIns="50101"/>
          <a:lstStyle>
            <a:lvl1pPr defTabSz="500976" fontAlgn="base">
              <a:spcBef>
                <a:spcPct val="0"/>
              </a:spcBef>
              <a:spcAft>
                <a:spcPct val="0"/>
              </a:spcAft>
              <a:defRPr/>
            </a:lvl1pPr>
          </a:lstStyle>
          <a:p>
            <a:endParaRPr lang="en-US" sz="1800" dirty="0">
              <a:solidFill>
                <a:prstClr val="black">
                  <a:tint val="75000"/>
                </a:prstClr>
              </a:solidFill>
              <a:latin typeface="Arial" charset="0"/>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Simon Marsland, WGCM_19, Dubrovnik, October 2015</a:t>
            </a:r>
            <a:endParaRPr lang="en-US">
              <a:solidFill>
                <a:prstClr val="black">
                  <a:tint val="75000"/>
                </a:prstClr>
              </a:solidFill>
            </a:endParaRPr>
          </a:p>
        </p:txBody>
      </p:sp>
      <p:sp>
        <p:nvSpPr>
          <p:cNvPr id="6" name="Slide Number Placeholder 5"/>
          <p:cNvSpPr>
            <a:spLocks noGrp="1"/>
          </p:cNvSpPr>
          <p:nvPr>
            <p:ph type="sldNum" sz="quarter" idx="12"/>
          </p:nvPr>
        </p:nvSpPr>
        <p:spPr>
          <a:xfrm>
            <a:off x="7441750" y="6724268"/>
            <a:ext cx="2422896" cy="386255"/>
          </a:xfrm>
          <a:prstGeom prst="rect">
            <a:avLst/>
          </a:prstGeom>
        </p:spPr>
        <p:txBody>
          <a:bodyPr lIns="100193" tIns="50101" rIns="100193" bIns="50101"/>
          <a:lstStyle>
            <a:lvl1pPr defTabSz="500976" fontAlgn="base">
              <a:spcBef>
                <a:spcPct val="0"/>
              </a:spcBef>
              <a:spcAft>
                <a:spcPct val="0"/>
              </a:spcAft>
              <a:defRPr/>
            </a:lvl1pPr>
          </a:lstStyle>
          <a:p>
            <a:fld id="{B6F15528-21DE-4FAA-801E-634DDDAF4B2B}" type="slidenum">
              <a:rPr lang="en-US" sz="1800" smtClean="0">
                <a:solidFill>
                  <a:prstClr val="black">
                    <a:tint val="75000"/>
                  </a:prstClr>
                </a:solidFill>
                <a:latin typeface="Arial" charset="0"/>
              </a:rPr>
              <a:pPr/>
              <a:t>‹#›</a:t>
            </a:fld>
            <a:endParaRPr lang="en-US" sz="1800" dirty="0">
              <a:solidFill>
                <a:prstClr val="black">
                  <a:tint val="75000"/>
                </a:prstClr>
              </a:solidFill>
              <a:latin typeface="Arial" charset="0"/>
            </a:endParaRPr>
          </a:p>
        </p:txBody>
      </p:sp>
    </p:spTree>
    <p:extLst>
      <p:ext uri="{BB962C8B-B14F-4D97-AF65-F5344CB8AC3E}">
        <p14:creationId xmlns:p14="http://schemas.microsoft.com/office/powerpoint/2010/main" val="7909858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8788" y="2253715"/>
            <a:ext cx="8826262" cy="1555096"/>
          </a:xfrm>
        </p:spPr>
        <p:txBody>
          <a:bodyPr/>
          <a:lstStyle/>
          <a:p>
            <a:r>
              <a:rPr lang="en-US" smtClean="0"/>
              <a:t>Click to edit Master title style</a:t>
            </a:r>
            <a:endParaRPr lang="en-US"/>
          </a:p>
        </p:txBody>
      </p:sp>
      <p:sp>
        <p:nvSpPr>
          <p:cNvPr id="3" name="Subtitle 2"/>
          <p:cNvSpPr>
            <a:spLocks noGrp="1"/>
          </p:cNvSpPr>
          <p:nvPr>
            <p:ph type="subTitle" idx="1"/>
          </p:nvPr>
        </p:nvSpPr>
        <p:spPr>
          <a:xfrm>
            <a:off x="1557580" y="4111096"/>
            <a:ext cx="7268687" cy="1854024"/>
          </a:xfrm>
        </p:spPr>
        <p:txBody>
          <a:bodyPr/>
          <a:lstStyle>
            <a:lvl1pPr marL="0" indent="0" algn="ctr">
              <a:buNone/>
              <a:defRPr>
                <a:solidFill>
                  <a:schemeClr val="tx1">
                    <a:tint val="75000"/>
                  </a:schemeClr>
                </a:solidFill>
              </a:defRPr>
            </a:lvl1pPr>
            <a:lvl2pPr marL="503627" indent="0" algn="ctr">
              <a:buNone/>
              <a:defRPr>
                <a:solidFill>
                  <a:schemeClr val="tx1">
                    <a:tint val="75000"/>
                  </a:schemeClr>
                </a:solidFill>
              </a:defRPr>
            </a:lvl2pPr>
            <a:lvl3pPr marL="1007258" indent="0" algn="ctr">
              <a:buNone/>
              <a:defRPr>
                <a:solidFill>
                  <a:schemeClr val="tx1">
                    <a:tint val="75000"/>
                  </a:schemeClr>
                </a:solidFill>
              </a:defRPr>
            </a:lvl3pPr>
            <a:lvl4pPr marL="1510888" indent="0" algn="ctr">
              <a:buNone/>
              <a:defRPr>
                <a:solidFill>
                  <a:schemeClr val="tx1">
                    <a:tint val="75000"/>
                  </a:schemeClr>
                </a:solidFill>
              </a:defRPr>
            </a:lvl4pPr>
            <a:lvl5pPr marL="2014515" indent="0" algn="ctr">
              <a:buNone/>
              <a:defRPr>
                <a:solidFill>
                  <a:schemeClr val="tx1">
                    <a:tint val="75000"/>
                  </a:schemeClr>
                </a:solidFill>
              </a:defRPr>
            </a:lvl5pPr>
            <a:lvl6pPr marL="2518145" indent="0" algn="ctr">
              <a:buNone/>
              <a:defRPr>
                <a:solidFill>
                  <a:schemeClr val="tx1">
                    <a:tint val="75000"/>
                  </a:schemeClr>
                </a:solidFill>
              </a:defRPr>
            </a:lvl6pPr>
            <a:lvl7pPr marL="3021774" indent="0" algn="ctr">
              <a:buNone/>
              <a:defRPr>
                <a:solidFill>
                  <a:schemeClr val="tx1">
                    <a:tint val="75000"/>
                  </a:schemeClr>
                </a:solidFill>
              </a:defRPr>
            </a:lvl7pPr>
            <a:lvl8pPr marL="3525403" indent="0" algn="ctr">
              <a:buNone/>
              <a:defRPr>
                <a:solidFill>
                  <a:schemeClr val="tx1">
                    <a:tint val="75000"/>
                  </a:schemeClr>
                </a:solidFill>
              </a:defRPr>
            </a:lvl8pPr>
            <a:lvl9pPr marL="402903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45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20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07421" y="1341817"/>
            <a:ext cx="4586195" cy="4787882"/>
          </a:xfrm>
        </p:spPr>
        <p:txBody>
          <a:bodyPr/>
          <a:lstStyle>
            <a:lvl1pPr>
              <a:defRPr sz="2600"/>
            </a:lvl1pPr>
            <a:lvl2pPr>
              <a:defRPr sz="2200"/>
            </a:lvl2pPr>
            <a:lvl3pPr>
              <a:defRPr sz="2200"/>
            </a:lvl3pPr>
            <a:lvl4pPr>
              <a:defRPr sz="22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Content Placeholder 3"/>
          <p:cNvSpPr>
            <a:spLocks noGrp="1"/>
          </p:cNvSpPr>
          <p:nvPr>
            <p:ph sz="half" idx="2"/>
          </p:nvPr>
        </p:nvSpPr>
        <p:spPr>
          <a:xfrm>
            <a:off x="5429882" y="1341817"/>
            <a:ext cx="4586195" cy="4787882"/>
          </a:xfrm>
        </p:spPr>
        <p:txBody>
          <a:bodyPr/>
          <a:lstStyle>
            <a:lvl1pPr>
              <a:defRPr sz="2600"/>
            </a:lvl1pPr>
            <a:lvl2pPr>
              <a:defRPr sz="2200"/>
            </a:lvl2pPr>
            <a:lvl3pPr>
              <a:defRPr sz="2200"/>
            </a:lvl3pPr>
            <a:lvl4pPr>
              <a:defRPr sz="22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6" name="Footer Placeholder 5"/>
          <p:cNvSpPr>
            <a:spLocks noGrp="1"/>
          </p:cNvSpPr>
          <p:nvPr>
            <p:ph type="ftr" sz="quarter" idx="11"/>
          </p:nvPr>
        </p:nvSpPr>
        <p:spPr/>
        <p:txBody>
          <a:bodyPr/>
          <a:lstStyle/>
          <a:p>
            <a:r>
              <a:rPr lang="en-AU" smtClean="0"/>
              <a:t>Presentation title  |  Presenter name</a:t>
            </a:r>
            <a:endParaRPr lang="en-AU"/>
          </a:p>
        </p:txBody>
      </p:sp>
      <p:sp>
        <p:nvSpPr>
          <p:cNvPr id="8"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420471223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252" y="4661937"/>
            <a:ext cx="8826262" cy="1440899"/>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820252" y="3074934"/>
            <a:ext cx="8826262" cy="1587003"/>
          </a:xfrm>
        </p:spPr>
        <p:txBody>
          <a:bodyPr anchor="b"/>
          <a:lstStyle>
            <a:lvl1pPr marL="0" indent="0">
              <a:buNone/>
              <a:defRPr sz="2200">
                <a:solidFill>
                  <a:schemeClr val="tx1">
                    <a:tint val="75000"/>
                  </a:schemeClr>
                </a:solidFill>
              </a:defRPr>
            </a:lvl1pPr>
            <a:lvl2pPr marL="503627" indent="0">
              <a:buNone/>
              <a:defRPr sz="2000">
                <a:solidFill>
                  <a:schemeClr val="tx1">
                    <a:tint val="75000"/>
                  </a:schemeClr>
                </a:solidFill>
              </a:defRPr>
            </a:lvl2pPr>
            <a:lvl3pPr marL="1007258" indent="0">
              <a:buNone/>
              <a:defRPr sz="1800">
                <a:solidFill>
                  <a:schemeClr val="tx1">
                    <a:tint val="75000"/>
                  </a:schemeClr>
                </a:solidFill>
              </a:defRPr>
            </a:lvl3pPr>
            <a:lvl4pPr marL="1510888" indent="0">
              <a:buNone/>
              <a:defRPr sz="1500">
                <a:solidFill>
                  <a:schemeClr val="tx1">
                    <a:tint val="75000"/>
                  </a:schemeClr>
                </a:solidFill>
              </a:defRPr>
            </a:lvl4pPr>
            <a:lvl5pPr marL="2014515" indent="0">
              <a:buNone/>
              <a:defRPr sz="1500">
                <a:solidFill>
                  <a:schemeClr val="tx1">
                    <a:tint val="75000"/>
                  </a:schemeClr>
                </a:solidFill>
              </a:defRPr>
            </a:lvl5pPr>
            <a:lvl6pPr marL="2518145" indent="0">
              <a:buNone/>
              <a:defRPr sz="1500">
                <a:solidFill>
                  <a:schemeClr val="tx1">
                    <a:tint val="75000"/>
                  </a:schemeClr>
                </a:solidFill>
              </a:defRPr>
            </a:lvl6pPr>
            <a:lvl7pPr marL="3021774" indent="0">
              <a:buNone/>
              <a:defRPr sz="1500">
                <a:solidFill>
                  <a:schemeClr val="tx1">
                    <a:tint val="75000"/>
                  </a:schemeClr>
                </a:solidFill>
              </a:defRPr>
            </a:lvl7pPr>
            <a:lvl8pPr marL="3525403" indent="0">
              <a:buNone/>
              <a:defRPr sz="1500">
                <a:solidFill>
                  <a:schemeClr val="tx1">
                    <a:tint val="75000"/>
                  </a:schemeClr>
                </a:solidFill>
              </a:defRPr>
            </a:lvl8pPr>
            <a:lvl9pPr marL="4029030"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5491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9192" y="1692809"/>
            <a:ext cx="4586195" cy="478788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78451" y="1692809"/>
            <a:ext cx="4586195" cy="478788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2492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9192" y="1623956"/>
            <a:ext cx="4587998" cy="676785"/>
          </a:xfrm>
        </p:spPr>
        <p:txBody>
          <a:bodyPr anchor="b"/>
          <a:lstStyle>
            <a:lvl1pPr marL="0" indent="0">
              <a:buNone/>
              <a:defRPr sz="2600" b="1"/>
            </a:lvl1pPr>
            <a:lvl2pPr marL="503627" indent="0">
              <a:buNone/>
              <a:defRPr sz="2200" b="1"/>
            </a:lvl2pPr>
            <a:lvl3pPr marL="1007258" indent="0">
              <a:buNone/>
              <a:defRPr sz="2000" b="1"/>
            </a:lvl3pPr>
            <a:lvl4pPr marL="1510888" indent="0">
              <a:buNone/>
              <a:defRPr sz="1800" b="1"/>
            </a:lvl4pPr>
            <a:lvl5pPr marL="2014515" indent="0">
              <a:buNone/>
              <a:defRPr sz="1800" b="1"/>
            </a:lvl5pPr>
            <a:lvl6pPr marL="2518145" indent="0">
              <a:buNone/>
              <a:defRPr sz="1800" b="1"/>
            </a:lvl6pPr>
            <a:lvl7pPr marL="3021774" indent="0">
              <a:buNone/>
              <a:defRPr sz="1800" b="1"/>
            </a:lvl7pPr>
            <a:lvl8pPr marL="3525403" indent="0">
              <a:buNone/>
              <a:defRPr sz="1800" b="1"/>
            </a:lvl8pPr>
            <a:lvl9pPr marL="402903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19192" y="2300743"/>
            <a:ext cx="4587998" cy="4179951"/>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74854" y="1623956"/>
            <a:ext cx="4589801" cy="676785"/>
          </a:xfrm>
        </p:spPr>
        <p:txBody>
          <a:bodyPr anchor="b"/>
          <a:lstStyle>
            <a:lvl1pPr marL="0" indent="0">
              <a:buNone/>
              <a:defRPr sz="2600" b="1"/>
            </a:lvl1pPr>
            <a:lvl2pPr marL="503627" indent="0">
              <a:buNone/>
              <a:defRPr sz="2200" b="1"/>
            </a:lvl2pPr>
            <a:lvl3pPr marL="1007258" indent="0">
              <a:buNone/>
              <a:defRPr sz="2000" b="1"/>
            </a:lvl3pPr>
            <a:lvl4pPr marL="1510888" indent="0">
              <a:buNone/>
              <a:defRPr sz="1800" b="1"/>
            </a:lvl4pPr>
            <a:lvl5pPr marL="2014515" indent="0">
              <a:buNone/>
              <a:defRPr sz="1800" b="1"/>
            </a:lvl5pPr>
            <a:lvl6pPr marL="2518145" indent="0">
              <a:buNone/>
              <a:defRPr sz="1800" b="1"/>
            </a:lvl6pPr>
            <a:lvl7pPr marL="3021774" indent="0">
              <a:buNone/>
              <a:defRPr sz="1800" b="1"/>
            </a:lvl7pPr>
            <a:lvl8pPr marL="3525403" indent="0">
              <a:buNone/>
              <a:defRPr sz="1800" b="1"/>
            </a:lvl8pPr>
            <a:lvl9pPr marL="402903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274854" y="2300743"/>
            <a:ext cx="4589801" cy="4179951"/>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24063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02550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72352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9200" y="288852"/>
            <a:ext cx="3416211" cy="1229298"/>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4059792" y="288859"/>
            <a:ext cx="5804854" cy="6191835"/>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9200" y="1518157"/>
            <a:ext cx="3416211" cy="4962537"/>
          </a:xfrm>
        </p:spPr>
        <p:txBody>
          <a:bodyPr/>
          <a:lstStyle>
            <a:lvl1pPr marL="0" indent="0">
              <a:buNone/>
              <a:defRPr sz="1500"/>
            </a:lvl1pPr>
            <a:lvl2pPr marL="503627" indent="0">
              <a:buNone/>
              <a:defRPr sz="1300"/>
            </a:lvl2pPr>
            <a:lvl3pPr marL="1007258" indent="0">
              <a:buNone/>
              <a:defRPr sz="1100"/>
            </a:lvl3pPr>
            <a:lvl4pPr marL="1510888" indent="0">
              <a:buNone/>
              <a:defRPr sz="1000"/>
            </a:lvl4pPr>
            <a:lvl5pPr marL="2014515" indent="0">
              <a:buNone/>
              <a:defRPr sz="1000"/>
            </a:lvl5pPr>
            <a:lvl6pPr marL="2518145" indent="0">
              <a:buNone/>
              <a:defRPr sz="1000"/>
            </a:lvl6pPr>
            <a:lvl7pPr marL="3021774" indent="0">
              <a:buNone/>
              <a:defRPr sz="1000"/>
            </a:lvl7pPr>
            <a:lvl8pPr marL="3525403" indent="0">
              <a:buNone/>
              <a:defRPr sz="1000"/>
            </a:lvl8pPr>
            <a:lvl9pPr marL="402903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3555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35306" y="5078419"/>
            <a:ext cx="6230303" cy="599535"/>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2035306" y="648244"/>
            <a:ext cx="6230303" cy="4352925"/>
          </a:xfrm>
        </p:spPr>
        <p:txBody>
          <a:bodyPr/>
          <a:lstStyle>
            <a:lvl1pPr marL="0" indent="0">
              <a:buNone/>
              <a:defRPr sz="3500"/>
            </a:lvl1pPr>
            <a:lvl2pPr marL="503627" indent="0">
              <a:buNone/>
              <a:defRPr sz="3100"/>
            </a:lvl2pPr>
            <a:lvl3pPr marL="1007258" indent="0">
              <a:buNone/>
              <a:defRPr sz="2600"/>
            </a:lvl3pPr>
            <a:lvl4pPr marL="1510888" indent="0">
              <a:buNone/>
              <a:defRPr sz="2200"/>
            </a:lvl4pPr>
            <a:lvl5pPr marL="2014515" indent="0">
              <a:buNone/>
              <a:defRPr sz="2200"/>
            </a:lvl5pPr>
            <a:lvl6pPr marL="2518145" indent="0">
              <a:buNone/>
              <a:defRPr sz="2200"/>
            </a:lvl6pPr>
            <a:lvl7pPr marL="3021774" indent="0">
              <a:buNone/>
              <a:defRPr sz="2200"/>
            </a:lvl7pPr>
            <a:lvl8pPr marL="3525403" indent="0">
              <a:buNone/>
              <a:defRPr sz="2200"/>
            </a:lvl8pPr>
            <a:lvl9pPr marL="4029030" indent="0">
              <a:buNone/>
              <a:defRPr sz="2200"/>
            </a:lvl9pPr>
          </a:lstStyle>
          <a:p>
            <a:endParaRPr lang="en-US"/>
          </a:p>
        </p:txBody>
      </p:sp>
      <p:sp>
        <p:nvSpPr>
          <p:cNvPr id="4" name="Text Placeholder 3"/>
          <p:cNvSpPr>
            <a:spLocks noGrp="1"/>
          </p:cNvSpPr>
          <p:nvPr>
            <p:ph type="body" sz="half" idx="2"/>
          </p:nvPr>
        </p:nvSpPr>
        <p:spPr>
          <a:xfrm>
            <a:off x="2035306" y="5677948"/>
            <a:ext cx="6230303" cy="851440"/>
          </a:xfrm>
        </p:spPr>
        <p:txBody>
          <a:bodyPr/>
          <a:lstStyle>
            <a:lvl1pPr marL="0" indent="0">
              <a:buNone/>
              <a:defRPr sz="1500"/>
            </a:lvl1pPr>
            <a:lvl2pPr marL="503627" indent="0">
              <a:buNone/>
              <a:defRPr sz="1300"/>
            </a:lvl2pPr>
            <a:lvl3pPr marL="1007258" indent="0">
              <a:buNone/>
              <a:defRPr sz="1100"/>
            </a:lvl3pPr>
            <a:lvl4pPr marL="1510888" indent="0">
              <a:buNone/>
              <a:defRPr sz="1000"/>
            </a:lvl4pPr>
            <a:lvl5pPr marL="2014515" indent="0">
              <a:buNone/>
              <a:defRPr sz="1000"/>
            </a:lvl5pPr>
            <a:lvl6pPr marL="2518145" indent="0">
              <a:buNone/>
              <a:defRPr sz="1000"/>
            </a:lvl6pPr>
            <a:lvl7pPr marL="3021774" indent="0">
              <a:buNone/>
              <a:defRPr sz="1000"/>
            </a:lvl7pPr>
            <a:lvl8pPr marL="3525403" indent="0">
              <a:buNone/>
              <a:defRPr sz="1000"/>
            </a:lvl8pPr>
            <a:lvl9pPr marL="402903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052392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432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28282" y="290539"/>
            <a:ext cx="2336364" cy="619015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9194" y="290539"/>
            <a:ext cx="6836027" cy="619015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25845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3" y="1350214"/>
            <a:ext cx="9607094" cy="4819287"/>
          </a:xfrm>
        </p:spPr>
        <p:txBody>
          <a:bodyPr/>
          <a:lstStyle>
            <a:lvl2pPr marL="277590" indent="-276297">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7"/>
          <p:cNvSpPr>
            <a:spLocks noGrp="1"/>
          </p:cNvSpPr>
          <p:nvPr>
            <p:ph type="body" sz="quarter" idx="13"/>
          </p:nvPr>
        </p:nvSpPr>
        <p:spPr>
          <a:xfrm>
            <a:off x="409225" y="285625"/>
            <a:ext cx="9607094" cy="945505"/>
          </a:xfrm>
        </p:spPr>
        <p:txBody>
          <a:bodyPr>
            <a:noAutofit/>
          </a:bodyPr>
          <a:lstStyle>
            <a:lvl1pPr marL="0" indent="0">
              <a:lnSpc>
                <a:spcPct val="85000"/>
              </a:lnSpc>
              <a:spcBef>
                <a:spcPts val="0"/>
              </a:spcBef>
              <a:spcAft>
                <a:spcPts val="312"/>
              </a:spcAft>
              <a:buNone/>
              <a:defRPr sz="4000" b="1">
                <a:solidFill>
                  <a:schemeClr val="accent2"/>
                </a:solidFill>
              </a:defRPr>
            </a:lvl1pPr>
            <a:lvl2pPr marL="0" indent="0">
              <a:lnSpc>
                <a:spcPct val="85000"/>
              </a:lnSpc>
              <a:spcBef>
                <a:spcPts val="0"/>
              </a:spcBef>
              <a:buNone/>
              <a:defRPr sz="2400" b="1">
                <a:solidFill>
                  <a:schemeClr val="accent2"/>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p:txBody>
      </p:sp>
      <p:sp>
        <p:nvSpPr>
          <p:cNvPr id="4" name="Footer Placeholder 4"/>
          <p:cNvSpPr>
            <a:spLocks noGrp="1"/>
          </p:cNvSpPr>
          <p:nvPr>
            <p:ph type="ftr" sz="quarter" idx="14"/>
          </p:nvPr>
        </p:nvSpPr>
        <p:spPr/>
        <p:txBody>
          <a:bodyPr/>
          <a:lstStyle>
            <a:lvl1pPr>
              <a:defRPr/>
            </a:lvl1pPr>
          </a:lstStyle>
          <a:p>
            <a:pPr>
              <a:defRPr/>
            </a:pPr>
            <a:r>
              <a:rPr lang="en-AU">
                <a:solidFill>
                  <a:prstClr val="black">
                    <a:tint val="75000"/>
                  </a:prstClr>
                </a:solidFill>
              </a:rPr>
              <a:t>The Centre for Australian Weather and Climate Research: A partnership between CSIRO and the Bureau of Meteorology  </a:t>
            </a:r>
            <a:endParaRPr lang="en-US">
              <a:solidFill>
                <a:prstClr val="black">
                  <a:tint val="75000"/>
                </a:prstClr>
              </a:solidFill>
            </a:endParaRPr>
          </a:p>
        </p:txBody>
      </p:sp>
    </p:spTree>
    <p:extLst>
      <p:ext uri="{BB962C8B-B14F-4D97-AF65-F5344CB8AC3E}">
        <p14:creationId xmlns:p14="http://schemas.microsoft.com/office/powerpoint/2010/main" val="308121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4" name="Footer Placeholder 3"/>
          <p:cNvSpPr>
            <a:spLocks noGrp="1"/>
          </p:cNvSpPr>
          <p:nvPr>
            <p:ph type="ftr" sz="quarter" idx="11"/>
          </p:nvPr>
        </p:nvSpPr>
        <p:spPr/>
        <p:txBody>
          <a:bodyPr/>
          <a:lstStyle/>
          <a:p>
            <a:r>
              <a:rPr lang="en-AU" smtClean="0"/>
              <a:t>Presentation title  |  Presenter name</a:t>
            </a:r>
            <a:endParaRPr lang="en-AU"/>
          </a:p>
        </p:txBody>
      </p:sp>
      <p:sp>
        <p:nvSpPr>
          <p:cNvPr id="7"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1896000364"/>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409225" y="285625"/>
            <a:ext cx="9607094" cy="952083"/>
          </a:xfrm>
        </p:spPr>
        <p:txBody>
          <a:bodyPr>
            <a:noAutofit/>
          </a:bodyPr>
          <a:lstStyle>
            <a:lvl1pPr marL="0" indent="0">
              <a:lnSpc>
                <a:spcPct val="85000"/>
              </a:lnSpc>
              <a:spcBef>
                <a:spcPts val="0"/>
              </a:spcBef>
              <a:spcAft>
                <a:spcPts val="312"/>
              </a:spcAft>
              <a:buNone/>
              <a:defRPr sz="3100" b="1">
                <a:solidFill>
                  <a:schemeClr val="accent2"/>
                </a:solidFill>
              </a:defRPr>
            </a:lvl1pPr>
            <a:lvl2pPr marL="0" indent="0">
              <a:lnSpc>
                <a:spcPct val="85000"/>
              </a:lnSpc>
              <a:spcBef>
                <a:spcPts val="0"/>
              </a:spcBef>
              <a:buNone/>
              <a:defRPr sz="2400" b="1">
                <a:solidFill>
                  <a:schemeClr val="accent1">
                    <a:lumMod val="75000"/>
                  </a:schemeClr>
                </a:solidFill>
              </a:defRPr>
            </a:lvl2pPr>
            <a:lvl3pPr>
              <a:buNone/>
              <a:defRPr sz="3100">
                <a:solidFill>
                  <a:srgbClr val="00A9CE"/>
                </a:solidFill>
              </a:defRPr>
            </a:lvl3pPr>
            <a:lvl4pPr>
              <a:buNone/>
              <a:defRPr sz="3100">
                <a:solidFill>
                  <a:srgbClr val="00A9CE"/>
                </a:solidFill>
              </a:defRPr>
            </a:lvl4pPr>
            <a:lvl5pPr>
              <a:buNone/>
              <a:defRPr sz="3100">
                <a:solidFill>
                  <a:srgbClr val="00A9CE"/>
                </a:solidFill>
              </a:defRPr>
            </a:lvl5pPr>
          </a:lstStyle>
          <a:p>
            <a:pPr lvl="0"/>
            <a:r>
              <a:rPr lang="en-US" smtClean="0"/>
              <a:t>Click to edit Master text styles</a:t>
            </a:r>
          </a:p>
          <a:p>
            <a:pPr lvl="1"/>
            <a:r>
              <a:rPr lang="en-US" smtClean="0"/>
              <a:t>Second level</a:t>
            </a:r>
          </a:p>
        </p:txBody>
      </p:sp>
      <p:sp>
        <p:nvSpPr>
          <p:cNvPr id="11" name="Text Placeholder 10"/>
          <p:cNvSpPr>
            <a:spLocks noGrp="1"/>
          </p:cNvSpPr>
          <p:nvPr>
            <p:ph type="body" sz="quarter" idx="15"/>
          </p:nvPr>
        </p:nvSpPr>
        <p:spPr>
          <a:xfrm>
            <a:off x="409225" y="1350213"/>
            <a:ext cx="9606852" cy="4823148"/>
          </a:xfrm>
        </p:spPr>
        <p:txBody>
          <a:bodyPr>
            <a:noAutofit/>
          </a:bodyPr>
          <a:lstStyle>
            <a:lvl1pPr marL="416387" indent="-416387">
              <a:buFont typeface="+mj-lt"/>
              <a:buAutoNum type="arabicPeriod"/>
              <a:defRPr/>
            </a:lvl1pPr>
            <a:lvl2pPr marL="713805" indent="-297419">
              <a:defRPr/>
            </a:lvl2pPr>
            <a:lvl3pPr marL="713805" indent="-297419">
              <a:defRPr/>
            </a:lvl3pPr>
            <a:lvl4pPr marL="713805" indent="-297419">
              <a:defRPr/>
            </a:lvl4pPr>
            <a:lvl5pPr marL="713805" indent="-297419">
              <a:defRPr/>
            </a:lvl5pPr>
            <a:lvl6pPr marL="713805" indent="-297419">
              <a:defRPr/>
            </a:lvl6pPr>
            <a:lvl7pPr marL="713805" indent="-297419">
              <a:defRPr/>
            </a:lvl7pPr>
            <a:lvl8pPr marL="713805" indent="-297419">
              <a:defRPr/>
            </a:lvl8pPr>
            <a:lvl9pPr marL="713805" indent="-297419">
              <a:defRPr/>
            </a:lvl9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6"/>
          </p:nvPr>
        </p:nvSpPr>
        <p:spPr/>
        <p:txBody>
          <a:bodyPr/>
          <a:lstStyle>
            <a:lvl1pPr>
              <a:defRPr/>
            </a:lvl1pPr>
          </a:lstStyle>
          <a:p>
            <a:pPr>
              <a:defRPr/>
            </a:pPr>
            <a:r>
              <a:rPr lang="en-AU">
                <a:solidFill>
                  <a:prstClr val="black">
                    <a:tint val="75000"/>
                  </a:prstClr>
                </a:solidFill>
              </a:rPr>
              <a:t>The Centre for Australian Weather and Climate Research: A partnership between CSIRO and the Bureau of Meteorology  </a:t>
            </a:r>
            <a:endParaRPr lang="en-US">
              <a:solidFill>
                <a:prstClr val="black">
                  <a:tint val="75000"/>
                </a:prstClr>
              </a:solidFill>
            </a:endParaRPr>
          </a:p>
        </p:txBody>
      </p:sp>
    </p:spTree>
    <p:extLst>
      <p:ext uri="{BB962C8B-B14F-4D97-AF65-F5344CB8AC3E}">
        <p14:creationId xmlns:p14="http://schemas.microsoft.com/office/powerpoint/2010/main" val="32185505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8788" y="2253715"/>
            <a:ext cx="8826262" cy="1555096"/>
          </a:xfrm>
        </p:spPr>
        <p:txBody>
          <a:bodyPr/>
          <a:lstStyle/>
          <a:p>
            <a:r>
              <a:rPr lang="en-US" smtClean="0"/>
              <a:t>Click to edit Master title style</a:t>
            </a:r>
            <a:endParaRPr lang="en-US"/>
          </a:p>
        </p:txBody>
      </p:sp>
      <p:sp>
        <p:nvSpPr>
          <p:cNvPr id="3" name="Subtitle 2"/>
          <p:cNvSpPr>
            <a:spLocks noGrp="1"/>
          </p:cNvSpPr>
          <p:nvPr>
            <p:ph type="subTitle" idx="1"/>
          </p:nvPr>
        </p:nvSpPr>
        <p:spPr>
          <a:xfrm>
            <a:off x="1557580" y="4111096"/>
            <a:ext cx="7268687" cy="1854024"/>
          </a:xfrm>
        </p:spPr>
        <p:txBody>
          <a:bodyPr/>
          <a:lstStyle>
            <a:lvl1pPr marL="0" indent="0" algn="ctr">
              <a:buNone/>
              <a:defRPr>
                <a:solidFill>
                  <a:schemeClr val="tx1">
                    <a:tint val="75000"/>
                  </a:schemeClr>
                </a:solidFill>
              </a:defRPr>
            </a:lvl1pPr>
            <a:lvl2pPr marL="500589" indent="0" algn="ctr">
              <a:buNone/>
              <a:defRPr>
                <a:solidFill>
                  <a:schemeClr val="tx1">
                    <a:tint val="75000"/>
                  </a:schemeClr>
                </a:solidFill>
              </a:defRPr>
            </a:lvl2pPr>
            <a:lvl3pPr marL="1001250" indent="0" algn="ctr">
              <a:buNone/>
              <a:defRPr>
                <a:solidFill>
                  <a:schemeClr val="tx1">
                    <a:tint val="75000"/>
                  </a:schemeClr>
                </a:solidFill>
              </a:defRPr>
            </a:lvl3pPr>
            <a:lvl4pPr marL="1501884" indent="0" algn="ctr">
              <a:buNone/>
              <a:defRPr>
                <a:solidFill>
                  <a:schemeClr val="tx1">
                    <a:tint val="75000"/>
                  </a:schemeClr>
                </a:solidFill>
              </a:defRPr>
            </a:lvl4pPr>
            <a:lvl5pPr marL="2002513" indent="0" algn="ctr">
              <a:buNone/>
              <a:defRPr>
                <a:solidFill>
                  <a:schemeClr val="tx1">
                    <a:tint val="75000"/>
                  </a:schemeClr>
                </a:solidFill>
              </a:defRPr>
            </a:lvl5pPr>
            <a:lvl6pPr marL="2503140" indent="0" algn="ctr">
              <a:buNone/>
              <a:defRPr>
                <a:solidFill>
                  <a:schemeClr val="tx1">
                    <a:tint val="75000"/>
                  </a:schemeClr>
                </a:solidFill>
              </a:defRPr>
            </a:lvl6pPr>
            <a:lvl7pPr marL="3003775" indent="0" algn="ctr">
              <a:buNone/>
              <a:defRPr>
                <a:solidFill>
                  <a:schemeClr val="tx1">
                    <a:tint val="75000"/>
                  </a:schemeClr>
                </a:solidFill>
              </a:defRPr>
            </a:lvl7pPr>
            <a:lvl8pPr marL="3504395" indent="0" algn="ctr">
              <a:buNone/>
              <a:defRPr>
                <a:solidFill>
                  <a:schemeClr val="tx1">
                    <a:tint val="75000"/>
                  </a:schemeClr>
                </a:solidFill>
              </a:defRPr>
            </a:lvl8pPr>
            <a:lvl9pPr marL="400502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41881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950369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252" y="4662012"/>
            <a:ext cx="8826262" cy="1440899"/>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820252" y="3075009"/>
            <a:ext cx="8826262" cy="1587003"/>
          </a:xfrm>
        </p:spPr>
        <p:txBody>
          <a:bodyPr anchor="b"/>
          <a:lstStyle>
            <a:lvl1pPr marL="0" indent="0">
              <a:buNone/>
              <a:defRPr sz="2200">
                <a:solidFill>
                  <a:schemeClr val="tx1">
                    <a:tint val="75000"/>
                  </a:schemeClr>
                </a:solidFill>
              </a:defRPr>
            </a:lvl1pPr>
            <a:lvl2pPr marL="500589" indent="0">
              <a:buNone/>
              <a:defRPr sz="2000">
                <a:solidFill>
                  <a:schemeClr val="tx1">
                    <a:tint val="75000"/>
                  </a:schemeClr>
                </a:solidFill>
              </a:defRPr>
            </a:lvl2pPr>
            <a:lvl3pPr marL="1001250" indent="0">
              <a:buNone/>
              <a:defRPr sz="1800">
                <a:solidFill>
                  <a:schemeClr val="tx1">
                    <a:tint val="75000"/>
                  </a:schemeClr>
                </a:solidFill>
              </a:defRPr>
            </a:lvl3pPr>
            <a:lvl4pPr marL="1501884" indent="0">
              <a:buNone/>
              <a:defRPr sz="1500">
                <a:solidFill>
                  <a:schemeClr val="tx1">
                    <a:tint val="75000"/>
                  </a:schemeClr>
                </a:solidFill>
              </a:defRPr>
            </a:lvl4pPr>
            <a:lvl5pPr marL="2002513" indent="0">
              <a:buNone/>
              <a:defRPr sz="1500">
                <a:solidFill>
                  <a:schemeClr val="tx1">
                    <a:tint val="75000"/>
                  </a:schemeClr>
                </a:solidFill>
              </a:defRPr>
            </a:lvl5pPr>
            <a:lvl6pPr marL="2503140" indent="0">
              <a:buNone/>
              <a:defRPr sz="1500">
                <a:solidFill>
                  <a:schemeClr val="tx1">
                    <a:tint val="75000"/>
                  </a:schemeClr>
                </a:solidFill>
              </a:defRPr>
            </a:lvl6pPr>
            <a:lvl7pPr marL="3003775" indent="0">
              <a:buNone/>
              <a:defRPr sz="1500">
                <a:solidFill>
                  <a:schemeClr val="tx1">
                    <a:tint val="75000"/>
                  </a:schemeClr>
                </a:solidFill>
              </a:defRPr>
            </a:lvl7pPr>
            <a:lvl8pPr marL="3504395" indent="0">
              <a:buNone/>
              <a:defRPr sz="1500">
                <a:solidFill>
                  <a:schemeClr val="tx1">
                    <a:tint val="75000"/>
                  </a:schemeClr>
                </a:solidFill>
              </a:defRPr>
            </a:lvl8pPr>
            <a:lvl9pPr marL="4005023"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48929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9192" y="1692809"/>
            <a:ext cx="4586195" cy="478788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78451" y="1692809"/>
            <a:ext cx="4586195" cy="4787882"/>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5393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9192" y="1623956"/>
            <a:ext cx="4587998" cy="676785"/>
          </a:xfrm>
        </p:spPr>
        <p:txBody>
          <a:bodyPr anchor="b"/>
          <a:lstStyle>
            <a:lvl1pPr marL="0" indent="0">
              <a:buNone/>
              <a:defRPr sz="2600" b="1"/>
            </a:lvl1pPr>
            <a:lvl2pPr marL="500589" indent="0">
              <a:buNone/>
              <a:defRPr sz="2200" b="1"/>
            </a:lvl2pPr>
            <a:lvl3pPr marL="1001250" indent="0">
              <a:buNone/>
              <a:defRPr sz="2000" b="1"/>
            </a:lvl3pPr>
            <a:lvl4pPr marL="1501884" indent="0">
              <a:buNone/>
              <a:defRPr sz="1800" b="1"/>
            </a:lvl4pPr>
            <a:lvl5pPr marL="2002513" indent="0">
              <a:buNone/>
              <a:defRPr sz="1800" b="1"/>
            </a:lvl5pPr>
            <a:lvl6pPr marL="2503140" indent="0">
              <a:buNone/>
              <a:defRPr sz="1800" b="1"/>
            </a:lvl6pPr>
            <a:lvl7pPr marL="3003775" indent="0">
              <a:buNone/>
              <a:defRPr sz="1800" b="1"/>
            </a:lvl7pPr>
            <a:lvl8pPr marL="3504395" indent="0">
              <a:buNone/>
              <a:defRPr sz="1800" b="1"/>
            </a:lvl8pPr>
            <a:lvl9pPr marL="400502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19192" y="2300743"/>
            <a:ext cx="4587998" cy="4179951"/>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74934" y="1623956"/>
            <a:ext cx="4589801" cy="676785"/>
          </a:xfrm>
        </p:spPr>
        <p:txBody>
          <a:bodyPr anchor="b"/>
          <a:lstStyle>
            <a:lvl1pPr marL="0" indent="0">
              <a:buNone/>
              <a:defRPr sz="2600" b="1"/>
            </a:lvl1pPr>
            <a:lvl2pPr marL="500589" indent="0">
              <a:buNone/>
              <a:defRPr sz="2200" b="1"/>
            </a:lvl2pPr>
            <a:lvl3pPr marL="1001250" indent="0">
              <a:buNone/>
              <a:defRPr sz="2000" b="1"/>
            </a:lvl3pPr>
            <a:lvl4pPr marL="1501884" indent="0">
              <a:buNone/>
              <a:defRPr sz="1800" b="1"/>
            </a:lvl4pPr>
            <a:lvl5pPr marL="2002513" indent="0">
              <a:buNone/>
              <a:defRPr sz="1800" b="1"/>
            </a:lvl5pPr>
            <a:lvl6pPr marL="2503140" indent="0">
              <a:buNone/>
              <a:defRPr sz="1800" b="1"/>
            </a:lvl6pPr>
            <a:lvl7pPr marL="3003775" indent="0">
              <a:buNone/>
              <a:defRPr sz="1800" b="1"/>
            </a:lvl7pPr>
            <a:lvl8pPr marL="3504395" indent="0">
              <a:buNone/>
              <a:defRPr sz="1800" b="1"/>
            </a:lvl8pPr>
            <a:lvl9pPr marL="400502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274934" y="2300743"/>
            <a:ext cx="4589801" cy="4179951"/>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9987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50941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86438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9281" y="288852"/>
            <a:ext cx="3416211" cy="1229298"/>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4059792" y="288934"/>
            <a:ext cx="5804854" cy="6191835"/>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9281" y="1518233"/>
            <a:ext cx="3416211" cy="4962537"/>
          </a:xfrm>
        </p:spPr>
        <p:txBody>
          <a:bodyPr/>
          <a:lstStyle>
            <a:lvl1pPr marL="0" indent="0">
              <a:buNone/>
              <a:defRPr sz="1500"/>
            </a:lvl1pPr>
            <a:lvl2pPr marL="500589" indent="0">
              <a:buNone/>
              <a:defRPr sz="1300"/>
            </a:lvl2pPr>
            <a:lvl3pPr marL="1001250" indent="0">
              <a:buNone/>
              <a:defRPr sz="1100"/>
            </a:lvl3pPr>
            <a:lvl4pPr marL="1501884" indent="0">
              <a:buNone/>
              <a:defRPr sz="1000"/>
            </a:lvl4pPr>
            <a:lvl5pPr marL="2002513" indent="0">
              <a:buNone/>
              <a:defRPr sz="1000"/>
            </a:lvl5pPr>
            <a:lvl6pPr marL="2503140" indent="0">
              <a:buNone/>
              <a:defRPr sz="1000"/>
            </a:lvl6pPr>
            <a:lvl7pPr marL="3003775" indent="0">
              <a:buNone/>
              <a:defRPr sz="1000"/>
            </a:lvl7pPr>
            <a:lvl8pPr marL="3504395" indent="0">
              <a:buNone/>
              <a:defRPr sz="1000"/>
            </a:lvl8pPr>
            <a:lvl9pPr marL="400502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45566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35306" y="5078419"/>
            <a:ext cx="6230303" cy="599535"/>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2035306" y="648245"/>
            <a:ext cx="6230303" cy="4352925"/>
          </a:xfrm>
        </p:spPr>
        <p:txBody>
          <a:bodyPr/>
          <a:lstStyle>
            <a:lvl1pPr marL="0" indent="0">
              <a:buNone/>
              <a:defRPr sz="3500"/>
            </a:lvl1pPr>
            <a:lvl2pPr marL="500589" indent="0">
              <a:buNone/>
              <a:defRPr sz="3100"/>
            </a:lvl2pPr>
            <a:lvl3pPr marL="1001250" indent="0">
              <a:buNone/>
              <a:defRPr sz="2600"/>
            </a:lvl3pPr>
            <a:lvl4pPr marL="1501884" indent="0">
              <a:buNone/>
              <a:defRPr sz="2200"/>
            </a:lvl4pPr>
            <a:lvl5pPr marL="2002513" indent="0">
              <a:buNone/>
              <a:defRPr sz="2200"/>
            </a:lvl5pPr>
            <a:lvl6pPr marL="2503140" indent="0">
              <a:buNone/>
              <a:defRPr sz="2200"/>
            </a:lvl6pPr>
            <a:lvl7pPr marL="3003775" indent="0">
              <a:buNone/>
              <a:defRPr sz="2200"/>
            </a:lvl7pPr>
            <a:lvl8pPr marL="3504395" indent="0">
              <a:buNone/>
              <a:defRPr sz="2200"/>
            </a:lvl8pPr>
            <a:lvl9pPr marL="4005023" indent="0">
              <a:buNone/>
              <a:defRPr sz="2200"/>
            </a:lvl9pPr>
          </a:lstStyle>
          <a:p>
            <a:endParaRPr lang="en-US"/>
          </a:p>
        </p:txBody>
      </p:sp>
      <p:sp>
        <p:nvSpPr>
          <p:cNvPr id="4" name="Text Placeholder 3"/>
          <p:cNvSpPr>
            <a:spLocks noGrp="1"/>
          </p:cNvSpPr>
          <p:nvPr>
            <p:ph type="body" sz="half" idx="2"/>
          </p:nvPr>
        </p:nvSpPr>
        <p:spPr>
          <a:xfrm>
            <a:off x="2035306" y="5677948"/>
            <a:ext cx="6230303" cy="851440"/>
          </a:xfrm>
        </p:spPr>
        <p:txBody>
          <a:bodyPr/>
          <a:lstStyle>
            <a:lvl1pPr marL="0" indent="0">
              <a:buNone/>
              <a:defRPr sz="1500"/>
            </a:lvl1pPr>
            <a:lvl2pPr marL="500589" indent="0">
              <a:buNone/>
              <a:defRPr sz="1300"/>
            </a:lvl2pPr>
            <a:lvl3pPr marL="1001250" indent="0">
              <a:buNone/>
              <a:defRPr sz="1100"/>
            </a:lvl3pPr>
            <a:lvl4pPr marL="1501884" indent="0">
              <a:buNone/>
              <a:defRPr sz="1000"/>
            </a:lvl4pPr>
            <a:lvl5pPr marL="2002513" indent="0">
              <a:buNone/>
              <a:defRPr sz="1000"/>
            </a:lvl5pPr>
            <a:lvl6pPr marL="2503140" indent="0">
              <a:buNone/>
              <a:defRPr sz="1000"/>
            </a:lvl6pPr>
            <a:lvl7pPr marL="3003775" indent="0">
              <a:buNone/>
              <a:defRPr sz="1000"/>
            </a:lvl7pPr>
            <a:lvl8pPr marL="3504395" indent="0">
              <a:buNone/>
              <a:defRPr sz="1000"/>
            </a:lvl8pPr>
            <a:lvl9pPr marL="400502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2088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1.emf"/><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emf"/><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5.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8.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9.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0817" y="6401766"/>
            <a:ext cx="10412682" cy="898463"/>
            <a:chOff x="-9525" y="6051550"/>
            <a:chExt cx="9169400" cy="849313"/>
          </a:xfrm>
        </p:grpSpPr>
        <p:sp>
          <p:nvSpPr>
            <p:cNvPr id="8"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p>
          </p:txBody>
        </p:sp>
        <p:sp>
          <p:nvSpPr>
            <p:cNvPr id="9" name="Rectangle 6"/>
            <p:cNvSpPr>
              <a:spLocks noChangeArrowheads="1"/>
            </p:cNvSpPr>
            <p:nvPr userDrawn="1"/>
          </p:nvSpPr>
          <p:spPr bwMode="auto">
            <a:xfrm>
              <a:off x="1588" y="6367463"/>
              <a:ext cx="9142412" cy="490537"/>
            </a:xfrm>
            <a:prstGeom prst="rect">
              <a:avLst/>
            </a:prstGeom>
            <a:solidFill>
              <a:schemeClr val="accent2"/>
            </a:solidFill>
            <a:ln>
              <a:noFill/>
            </a:ln>
            <a:extLst/>
          </p:spPr>
          <p:txBody>
            <a:bodyPr/>
            <a:lstStyle/>
            <a:p>
              <a:pPr>
                <a:defRPr/>
              </a:pPr>
              <a:endParaRPr lang="en-AU"/>
            </a:p>
          </p:txBody>
        </p:sp>
        <p:sp>
          <p:nvSpPr>
            <p:cNvPr id="10" name="Rectangle 7"/>
            <p:cNvSpPr>
              <a:spLocks noChangeArrowheads="1"/>
            </p:cNvSpPr>
            <p:nvPr userDrawn="1"/>
          </p:nvSpPr>
          <p:spPr bwMode="auto">
            <a:xfrm>
              <a:off x="1588" y="6367463"/>
              <a:ext cx="9142412" cy="490537"/>
            </a:xfrm>
            <a:prstGeom prst="rect">
              <a:avLst/>
            </a:prstGeom>
            <a:noFill/>
            <a:ln>
              <a:noFill/>
            </a:ln>
            <a:extLst/>
          </p:spPr>
          <p:txBody>
            <a:bodyPr/>
            <a:lstStyle/>
            <a:p>
              <a:pPr>
                <a:defRPr/>
              </a:pPr>
              <a:endParaRPr lang="en-AU"/>
            </a:p>
          </p:txBody>
        </p:sp>
        <p:sp>
          <p:nvSpPr>
            <p:cNvPr id="11" name="Freeform 8"/>
            <p:cNvSpPr>
              <a:spLocks noEditPoints="1"/>
            </p:cNvSpPr>
            <p:nvPr userDrawn="1"/>
          </p:nvSpPr>
          <p:spPr bwMode="auto">
            <a:xfrm>
              <a:off x="1588" y="6065837"/>
              <a:ext cx="9142412" cy="690562"/>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rgbClr val="BFBFBF"/>
            </a:solidFill>
            <a:ln>
              <a:noFill/>
            </a:ln>
            <a:extLst/>
          </p:spPr>
          <p:txBody>
            <a:bodyPr/>
            <a:lstStyle/>
            <a:p>
              <a:pPr>
                <a:defRPr/>
              </a:pPr>
              <a:endParaRPr lang="en-AU"/>
            </a:p>
          </p:txBody>
        </p:sp>
        <p:sp>
          <p:nvSpPr>
            <p:cNvPr id="12" name="Freeform 9"/>
            <p:cNvSpPr>
              <a:spLocks noEditPoints="1"/>
            </p:cNvSpPr>
            <p:nvPr userDrawn="1"/>
          </p:nvSpPr>
          <p:spPr bwMode="auto">
            <a:xfrm>
              <a:off x="1588" y="6367463"/>
              <a:ext cx="9142412" cy="388937"/>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p>
          </p:txBody>
        </p:sp>
        <p:sp>
          <p:nvSpPr>
            <p:cNvPr id="13" name="Freeform 10"/>
            <p:cNvSpPr>
              <a:spLocks/>
            </p:cNvSpPr>
            <p:nvPr userDrawn="1"/>
          </p:nvSpPr>
          <p:spPr bwMode="auto">
            <a:xfrm>
              <a:off x="1588" y="6110288"/>
              <a:ext cx="789146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p>
          </p:txBody>
        </p:sp>
        <p:sp>
          <p:nvSpPr>
            <p:cNvPr id="14" name="Freeform 11"/>
            <p:cNvSpPr>
              <a:spLocks/>
            </p:cNvSpPr>
            <p:nvPr userDrawn="1"/>
          </p:nvSpPr>
          <p:spPr bwMode="auto">
            <a:xfrm>
              <a:off x="7893050" y="6110285"/>
              <a:ext cx="1250950" cy="601662"/>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rgbClr val="F7F7F7"/>
            </a:solidFill>
            <a:ln>
              <a:noFill/>
            </a:ln>
            <a:extLst/>
          </p:spPr>
          <p:txBody>
            <a:bodyPr/>
            <a:lstStyle/>
            <a:p>
              <a:pPr>
                <a:defRPr/>
              </a:pPr>
              <a:endParaRPr lang="en-AU"/>
            </a:p>
          </p:txBody>
        </p:sp>
        <p:sp>
          <p:nvSpPr>
            <p:cNvPr id="15" name="AutoShape 81"/>
            <p:cNvSpPr>
              <a:spLocks noChangeAspect="1" noChangeArrowheads="1" noTextEdit="1"/>
            </p:cNvSpPr>
            <p:nvPr/>
          </p:nvSpPr>
          <p:spPr bwMode="auto">
            <a:xfrm>
              <a:off x="-9525" y="6051550"/>
              <a:ext cx="9169400" cy="849313"/>
            </a:xfrm>
            <a:prstGeom prst="rect">
              <a:avLst/>
            </a:prstGeom>
            <a:noFill/>
            <a:ln w="9525">
              <a:noFill/>
              <a:miter lim="800000"/>
              <a:headEnd/>
              <a:tailEnd/>
            </a:ln>
          </p:spPr>
          <p:txBody>
            <a:bodyPr/>
            <a:lstStyle/>
            <a:p>
              <a:pPr>
                <a:defRPr/>
              </a:pPr>
              <a:endParaRPr lang="en-US"/>
            </a:p>
          </p:txBody>
        </p:sp>
        <p:sp>
          <p:nvSpPr>
            <p:cNvPr id="16" name="Rectangle 84"/>
            <p:cNvSpPr>
              <a:spLocks noChangeArrowheads="1"/>
            </p:cNvSpPr>
            <p:nvPr/>
          </p:nvSpPr>
          <p:spPr bwMode="auto">
            <a:xfrm>
              <a:off x="-9525" y="6356350"/>
              <a:ext cx="9167813" cy="544513"/>
            </a:xfrm>
            <a:prstGeom prst="rect">
              <a:avLst/>
            </a:prstGeom>
            <a:noFill/>
            <a:ln w="9525">
              <a:noFill/>
              <a:miter lim="800000"/>
              <a:headEnd/>
              <a:tailEnd/>
            </a:ln>
          </p:spPr>
          <p:txBody>
            <a:bodyPr/>
            <a:lstStyle/>
            <a:p>
              <a:pPr>
                <a:defRPr/>
              </a:pPr>
              <a:endParaRPr lang="en-US"/>
            </a:p>
          </p:txBody>
        </p:sp>
        <p:pic>
          <p:nvPicPr>
            <p:cNvPr id="17" name="Picture 78"/>
            <p:cNvPicPr>
              <a:picLocks noChangeAspect="1" noChangeArrowheads="1"/>
            </p:cNvPicPr>
            <p:nvPr/>
          </p:nvPicPr>
          <p:blipFill>
            <a:blip r:embed="rId16" cstate="print"/>
            <a:srcRect/>
            <a:stretch>
              <a:fillRect/>
            </a:stretch>
          </p:blipFill>
          <p:spPr bwMode="auto">
            <a:xfrm>
              <a:off x="8459788" y="6191250"/>
              <a:ext cx="454025" cy="454025"/>
            </a:xfrm>
            <a:prstGeom prst="rect">
              <a:avLst/>
            </a:prstGeom>
            <a:noFill/>
            <a:ln w="9525">
              <a:noFill/>
              <a:miter lim="800000"/>
              <a:headEnd/>
              <a:tailEnd/>
            </a:ln>
          </p:spPr>
        </p:pic>
      </p:grpSp>
      <p:sp>
        <p:nvSpPr>
          <p:cNvPr id="2" name="Title Placeholder 1"/>
          <p:cNvSpPr>
            <a:spLocks noGrp="1"/>
          </p:cNvSpPr>
          <p:nvPr>
            <p:ph type="title"/>
          </p:nvPr>
        </p:nvSpPr>
        <p:spPr>
          <a:xfrm>
            <a:off x="407423" y="290541"/>
            <a:ext cx="9608655" cy="901821"/>
          </a:xfrm>
          <a:prstGeom prst="rect">
            <a:avLst/>
          </a:prstGeom>
        </p:spPr>
        <p:txBody>
          <a:bodyPr vert="horz" lIns="0" tIns="0" rIns="0" bIns="0" rtlCol="0" anchor="t" anchorCtr="0">
            <a:normAutofit/>
          </a:bodyPr>
          <a:lstStyle/>
          <a:p>
            <a:r>
              <a:rPr lang="en-US" smtClean="0"/>
              <a:t>Click to edit Master title style</a:t>
            </a:r>
            <a:endParaRPr lang="en-AU" dirty="0"/>
          </a:p>
        </p:txBody>
      </p:sp>
      <p:sp>
        <p:nvSpPr>
          <p:cNvPr id="3" name="Text Placeholder 2"/>
          <p:cNvSpPr>
            <a:spLocks noGrp="1"/>
          </p:cNvSpPr>
          <p:nvPr>
            <p:ph type="body" idx="1"/>
          </p:nvPr>
        </p:nvSpPr>
        <p:spPr>
          <a:xfrm>
            <a:off x="407424" y="1341818"/>
            <a:ext cx="9608656" cy="4837488"/>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3"/>
          </p:nvPr>
        </p:nvSpPr>
        <p:spPr>
          <a:xfrm>
            <a:off x="769920" y="6880741"/>
            <a:ext cx="6908756" cy="131466"/>
          </a:xfrm>
          <a:prstGeom prst="rect">
            <a:avLst/>
          </a:prstGeom>
        </p:spPr>
        <p:txBody>
          <a:bodyPr vert="horz" lIns="0" tIns="0" rIns="0" bIns="0" rtlCol="0" anchor="ctr"/>
          <a:lstStyle>
            <a:lvl1pPr algn="l">
              <a:defRPr sz="1000">
                <a:solidFill>
                  <a:srgbClr val="FFFFFF"/>
                </a:solidFill>
              </a:defRPr>
            </a:lvl1pPr>
          </a:lstStyle>
          <a:p>
            <a:r>
              <a:rPr lang="en-AU" dirty="0" smtClean="0"/>
              <a:t>Presentation title  |  Presenter name</a:t>
            </a:r>
            <a:endParaRPr lang="en-AU" dirty="0"/>
          </a:p>
        </p:txBody>
      </p:sp>
      <p:sp>
        <p:nvSpPr>
          <p:cNvPr id="18"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pPr/>
              <a:t>‹#›</a:t>
            </a:fld>
            <a:r>
              <a:rPr lang="en-AU" dirty="0" smtClean="0"/>
              <a:t>  |</a:t>
            </a:r>
            <a:endParaRPr lang="en-AU" dirty="0"/>
          </a:p>
        </p:txBody>
      </p:sp>
      <p:sp>
        <p:nvSpPr>
          <p:cNvPr id="36" name="AutoShape 4"/>
          <p:cNvSpPr>
            <a:spLocks noChangeAspect="1" noChangeArrowheads="1" noTextEdit="1"/>
          </p:cNvSpPr>
          <p:nvPr/>
        </p:nvSpPr>
        <p:spPr bwMode="auto">
          <a:xfrm>
            <a:off x="3616" y="3519118"/>
            <a:ext cx="10403669" cy="848082"/>
          </a:xfrm>
          <a:prstGeom prst="rect">
            <a:avLst/>
          </a:prstGeom>
          <a:noFill/>
          <a:ln>
            <a:noFill/>
          </a:ln>
          <a:extLst/>
        </p:spPr>
        <p:txBody>
          <a:bodyPr lIns="100717" tIns="50358" rIns="100717" bIns="50358"/>
          <a:lstStyle/>
          <a:p>
            <a:pPr>
              <a:defRPr/>
            </a:pPr>
            <a:endParaRPr lang="en-AU"/>
          </a:p>
        </p:txBody>
      </p:sp>
      <p:sp>
        <p:nvSpPr>
          <p:cNvPr id="38" name="Rectangle 7"/>
          <p:cNvSpPr>
            <a:spLocks noChangeArrowheads="1"/>
          </p:cNvSpPr>
          <p:nvPr/>
        </p:nvSpPr>
        <p:spPr bwMode="auto">
          <a:xfrm>
            <a:off x="14423" y="3848284"/>
            <a:ext cx="10382035" cy="518925"/>
          </a:xfrm>
          <a:prstGeom prst="rect">
            <a:avLst/>
          </a:prstGeom>
          <a:noFill/>
          <a:ln>
            <a:noFill/>
          </a:ln>
          <a:extLst/>
        </p:spPr>
        <p:txBody>
          <a:bodyPr lIns="100717" tIns="50358" rIns="100717" bIns="50358"/>
          <a:lstStyle/>
          <a:p>
            <a:pPr>
              <a:defRPr/>
            </a:pPr>
            <a:endParaRPr lang="en-AU"/>
          </a:p>
        </p:txBody>
      </p:sp>
      <p:sp>
        <p:nvSpPr>
          <p:cNvPr id="43" name="AutoShape 81"/>
          <p:cNvSpPr>
            <a:spLocks noChangeAspect="1" noChangeArrowheads="1" noTextEdit="1"/>
          </p:cNvSpPr>
          <p:nvPr/>
        </p:nvSpPr>
        <p:spPr bwMode="auto">
          <a:xfrm>
            <a:off x="1803" y="3514089"/>
            <a:ext cx="10412682" cy="898463"/>
          </a:xfrm>
          <a:prstGeom prst="rect">
            <a:avLst/>
          </a:prstGeom>
          <a:noFill/>
          <a:ln w="9525">
            <a:noFill/>
            <a:miter lim="800000"/>
            <a:headEnd/>
            <a:tailEnd/>
          </a:ln>
        </p:spPr>
        <p:txBody>
          <a:bodyPr lIns="100717" tIns="50358" rIns="100717" bIns="50358"/>
          <a:lstStyle/>
          <a:p>
            <a:pPr>
              <a:defRPr/>
            </a:pPr>
            <a:endParaRPr lang="en-US"/>
          </a:p>
        </p:txBody>
      </p:sp>
      <p:sp>
        <p:nvSpPr>
          <p:cNvPr id="44" name="Rectangle 84"/>
          <p:cNvSpPr>
            <a:spLocks noChangeArrowheads="1"/>
          </p:cNvSpPr>
          <p:nvPr/>
        </p:nvSpPr>
        <p:spPr bwMode="auto">
          <a:xfrm>
            <a:off x="1806" y="3836523"/>
            <a:ext cx="10410880" cy="576024"/>
          </a:xfrm>
          <a:prstGeom prst="rect">
            <a:avLst/>
          </a:prstGeom>
          <a:noFill/>
          <a:ln w="9525">
            <a:noFill/>
            <a:miter lim="800000"/>
            <a:headEnd/>
            <a:tailEnd/>
          </a:ln>
        </p:spPr>
        <p:txBody>
          <a:bodyPr lIns="100717" tIns="50358" rIns="100717" bIns="50358"/>
          <a:lstStyle/>
          <a:p>
            <a:pPr>
              <a:defRPr/>
            </a:pPr>
            <a:endParaRPr lang="en-US"/>
          </a:p>
        </p:txBody>
      </p:sp>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80" r:id="rId6"/>
    <p:sldLayoutId id="2147483679" r:id="rId7"/>
    <p:sldLayoutId id="2147483661" r:id="rId8"/>
    <p:sldLayoutId id="2147483663" r:id="rId9"/>
    <p:sldLayoutId id="2147483664" r:id="rId10"/>
    <p:sldLayoutId id="2147483667" r:id="rId11"/>
    <p:sldLayoutId id="2147483665" r:id="rId12"/>
    <p:sldLayoutId id="2147483682" r:id="rId13"/>
    <p:sldLayoutId id="2147483681" r:id="rId14"/>
  </p:sldLayoutIdLst>
  <p:timing>
    <p:tnLst>
      <p:par>
        <p:cTn id="1" dur="indefinite" restart="never" nodeType="tmRoot"/>
      </p:par>
    </p:tnLst>
  </p:timing>
  <p:hf hdr="0" dt="0"/>
  <p:txStyles>
    <p:titleStyle>
      <a:lvl1pPr algn="l" defTabSz="1007173" rtl="0" eaLnBrk="1" latinLnBrk="0" hangingPunct="1">
        <a:spcBef>
          <a:spcPct val="0"/>
        </a:spcBef>
        <a:buNone/>
        <a:defRPr sz="4000" b="1" kern="1200">
          <a:solidFill>
            <a:schemeClr val="accent2"/>
          </a:solidFill>
          <a:latin typeface="+mj-lt"/>
          <a:ea typeface="+mj-ea"/>
          <a:cs typeface="+mj-cs"/>
        </a:defRPr>
      </a:lvl1pPr>
    </p:titleStyle>
    <p:bodyStyle>
      <a:lvl1pPr marL="237913" indent="-237913" algn="l" defTabSz="1007173" rtl="0" eaLnBrk="1" latinLnBrk="0" hangingPunct="1">
        <a:lnSpc>
          <a:spcPct val="90000"/>
        </a:lnSpc>
        <a:spcBef>
          <a:spcPts val="661"/>
        </a:spcBef>
        <a:buFont typeface="Arial" pitchFamily="34" charset="0"/>
        <a:buChar char="•"/>
        <a:defRPr sz="2600" kern="1200">
          <a:solidFill>
            <a:schemeClr val="tx1"/>
          </a:solidFill>
          <a:latin typeface="+mn-lt"/>
          <a:ea typeface="+mn-ea"/>
          <a:cs typeface="+mn-cs"/>
        </a:defRPr>
      </a:lvl1pPr>
      <a:lvl2pPr marL="475829" indent="-237913" algn="l" defTabSz="1007173" rtl="0" eaLnBrk="1" latinLnBrk="0" hangingPunct="1">
        <a:lnSpc>
          <a:spcPct val="90000"/>
        </a:lnSpc>
        <a:spcBef>
          <a:spcPts val="661"/>
        </a:spcBef>
        <a:buFont typeface="Calibri" pitchFamily="34" charset="0"/>
        <a:buChar char="•"/>
        <a:defRPr sz="2200" kern="1200">
          <a:solidFill>
            <a:schemeClr val="tx1"/>
          </a:solidFill>
          <a:latin typeface="+mn-lt"/>
          <a:ea typeface="+mn-ea"/>
          <a:cs typeface="+mn-cs"/>
        </a:defRPr>
      </a:lvl2pPr>
      <a:lvl3pPr marL="713745" indent="-237913" algn="l" defTabSz="1007173" rtl="0" eaLnBrk="1" latinLnBrk="0" hangingPunct="1">
        <a:lnSpc>
          <a:spcPct val="90000"/>
        </a:lnSpc>
        <a:spcBef>
          <a:spcPts val="661"/>
        </a:spcBef>
        <a:buFont typeface="Calibri" pitchFamily="34" charset="0"/>
        <a:buChar char="–"/>
        <a:defRPr sz="2200" kern="1200">
          <a:solidFill>
            <a:schemeClr val="tx1"/>
          </a:solidFill>
          <a:latin typeface="+mn-lt"/>
          <a:ea typeface="+mn-ea"/>
          <a:cs typeface="+mn-cs"/>
        </a:defRPr>
      </a:lvl3pPr>
      <a:lvl4pPr marL="951658" indent="-237913" algn="l" defTabSz="1007173" rtl="0" eaLnBrk="1" latinLnBrk="0" hangingPunct="1">
        <a:lnSpc>
          <a:spcPct val="90000"/>
        </a:lnSpc>
        <a:spcBef>
          <a:spcPts val="661"/>
        </a:spcBef>
        <a:buFont typeface="Calibri" pitchFamily="34" charset="0"/>
        <a:buChar char="–"/>
        <a:defRPr sz="2200" kern="1200">
          <a:solidFill>
            <a:schemeClr val="tx1"/>
          </a:solidFill>
          <a:latin typeface="+mn-lt"/>
          <a:ea typeface="+mn-ea"/>
          <a:cs typeface="+mn-cs"/>
        </a:defRPr>
      </a:lvl4pPr>
      <a:lvl5pPr marL="1189574" indent="-237913" algn="l" defTabSz="1007173" rtl="0" eaLnBrk="1" latinLnBrk="0" hangingPunct="1">
        <a:lnSpc>
          <a:spcPct val="90000"/>
        </a:lnSpc>
        <a:spcBef>
          <a:spcPts val="661"/>
        </a:spcBef>
        <a:buFont typeface="Calibri" pitchFamily="34" charset="0"/>
        <a:buChar char="•"/>
        <a:tabLst/>
        <a:defRPr sz="2000" kern="1200">
          <a:solidFill>
            <a:schemeClr val="accent2"/>
          </a:solidFill>
          <a:latin typeface="+mn-lt"/>
          <a:ea typeface="+mn-ea"/>
          <a:cs typeface="+mn-cs"/>
        </a:defRPr>
      </a:lvl5pPr>
      <a:lvl6pPr marL="2769726"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3314"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6900"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0486"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173" rtl="0" eaLnBrk="1" latinLnBrk="0" hangingPunct="1">
        <a:defRPr sz="2000" kern="1200">
          <a:solidFill>
            <a:schemeClr val="tx1"/>
          </a:solidFill>
          <a:latin typeface="+mn-lt"/>
          <a:ea typeface="+mn-ea"/>
          <a:cs typeface="+mn-cs"/>
        </a:defRPr>
      </a:lvl1pPr>
      <a:lvl2pPr marL="503584" algn="l" defTabSz="1007173" rtl="0" eaLnBrk="1" latinLnBrk="0" hangingPunct="1">
        <a:defRPr sz="2000" kern="1200">
          <a:solidFill>
            <a:schemeClr val="tx1"/>
          </a:solidFill>
          <a:latin typeface="+mn-lt"/>
          <a:ea typeface="+mn-ea"/>
          <a:cs typeface="+mn-cs"/>
        </a:defRPr>
      </a:lvl2pPr>
      <a:lvl3pPr marL="1007173" algn="l" defTabSz="1007173" rtl="0" eaLnBrk="1" latinLnBrk="0" hangingPunct="1">
        <a:defRPr sz="2000" kern="1200">
          <a:solidFill>
            <a:schemeClr val="tx1"/>
          </a:solidFill>
          <a:latin typeface="+mn-lt"/>
          <a:ea typeface="+mn-ea"/>
          <a:cs typeface="+mn-cs"/>
        </a:defRPr>
      </a:lvl3pPr>
      <a:lvl4pPr marL="1510761" algn="l" defTabSz="1007173" rtl="0" eaLnBrk="1" latinLnBrk="0" hangingPunct="1">
        <a:defRPr sz="2000" kern="1200">
          <a:solidFill>
            <a:schemeClr val="tx1"/>
          </a:solidFill>
          <a:latin typeface="+mn-lt"/>
          <a:ea typeface="+mn-ea"/>
          <a:cs typeface="+mn-cs"/>
        </a:defRPr>
      </a:lvl4pPr>
      <a:lvl5pPr marL="2014345" algn="l" defTabSz="1007173" rtl="0" eaLnBrk="1" latinLnBrk="0" hangingPunct="1">
        <a:defRPr sz="2000" kern="1200">
          <a:solidFill>
            <a:schemeClr val="tx1"/>
          </a:solidFill>
          <a:latin typeface="+mn-lt"/>
          <a:ea typeface="+mn-ea"/>
          <a:cs typeface="+mn-cs"/>
        </a:defRPr>
      </a:lvl5pPr>
      <a:lvl6pPr marL="2517933" algn="l" defTabSz="1007173" rtl="0" eaLnBrk="1" latinLnBrk="0" hangingPunct="1">
        <a:defRPr sz="2000" kern="1200">
          <a:solidFill>
            <a:schemeClr val="tx1"/>
          </a:solidFill>
          <a:latin typeface="+mn-lt"/>
          <a:ea typeface="+mn-ea"/>
          <a:cs typeface="+mn-cs"/>
        </a:defRPr>
      </a:lvl6pPr>
      <a:lvl7pPr marL="3021519" algn="l" defTabSz="1007173" rtl="0" eaLnBrk="1" latinLnBrk="0" hangingPunct="1">
        <a:defRPr sz="2000" kern="1200">
          <a:solidFill>
            <a:schemeClr val="tx1"/>
          </a:solidFill>
          <a:latin typeface="+mn-lt"/>
          <a:ea typeface="+mn-ea"/>
          <a:cs typeface="+mn-cs"/>
        </a:defRPr>
      </a:lvl7pPr>
      <a:lvl8pPr marL="3525107" algn="l" defTabSz="1007173" rtl="0" eaLnBrk="1" latinLnBrk="0" hangingPunct="1">
        <a:defRPr sz="2000" kern="1200">
          <a:solidFill>
            <a:schemeClr val="tx1"/>
          </a:solidFill>
          <a:latin typeface="+mn-lt"/>
          <a:ea typeface="+mn-ea"/>
          <a:cs typeface="+mn-cs"/>
        </a:defRPr>
      </a:lvl8pPr>
      <a:lvl9pPr marL="4028691" algn="l" defTabSz="1007173"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6"/>
          <p:cNvGrpSpPr/>
          <p:nvPr/>
        </p:nvGrpSpPr>
        <p:grpSpPr>
          <a:xfrm>
            <a:off x="-10817" y="6401766"/>
            <a:ext cx="10412682" cy="898463"/>
            <a:chOff x="-9525" y="6051550"/>
            <a:chExt cx="9169400" cy="849313"/>
          </a:xfrm>
        </p:grpSpPr>
        <p:sp>
          <p:nvSpPr>
            <p:cNvPr id="8"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a:defRPr/>
              </a:pPr>
              <a:endParaRPr lang="en-AU">
                <a:solidFill>
                  <a:prstClr val="black"/>
                </a:solidFill>
              </a:endParaRPr>
            </a:p>
          </p:txBody>
        </p:sp>
        <p:sp>
          <p:nvSpPr>
            <p:cNvPr id="9" name="Rectangle 6"/>
            <p:cNvSpPr>
              <a:spLocks noChangeArrowheads="1"/>
            </p:cNvSpPr>
            <p:nvPr userDrawn="1"/>
          </p:nvSpPr>
          <p:spPr bwMode="auto">
            <a:xfrm>
              <a:off x="1588" y="6367463"/>
              <a:ext cx="9142412" cy="490537"/>
            </a:xfrm>
            <a:prstGeom prst="rect">
              <a:avLst/>
            </a:prstGeom>
            <a:solidFill>
              <a:schemeClr val="accent2"/>
            </a:solidFill>
            <a:ln>
              <a:noFill/>
            </a:ln>
            <a:extLst/>
          </p:spPr>
          <p:txBody>
            <a:bodyPr/>
            <a:lstStyle/>
            <a:p>
              <a:pPr>
                <a:defRPr/>
              </a:pPr>
              <a:endParaRPr lang="en-AU">
                <a:solidFill>
                  <a:prstClr val="black"/>
                </a:solidFill>
              </a:endParaRPr>
            </a:p>
          </p:txBody>
        </p:sp>
        <p:sp>
          <p:nvSpPr>
            <p:cNvPr id="10" name="Rectangle 7"/>
            <p:cNvSpPr>
              <a:spLocks noChangeArrowheads="1"/>
            </p:cNvSpPr>
            <p:nvPr userDrawn="1"/>
          </p:nvSpPr>
          <p:spPr bwMode="auto">
            <a:xfrm>
              <a:off x="1588" y="6367463"/>
              <a:ext cx="9142412" cy="490537"/>
            </a:xfrm>
            <a:prstGeom prst="rect">
              <a:avLst/>
            </a:prstGeom>
            <a:noFill/>
            <a:ln>
              <a:noFill/>
            </a:ln>
            <a:extLst/>
          </p:spPr>
          <p:txBody>
            <a:bodyPr/>
            <a:lstStyle/>
            <a:p>
              <a:pPr>
                <a:defRPr/>
              </a:pPr>
              <a:endParaRPr lang="en-AU">
                <a:solidFill>
                  <a:prstClr val="black"/>
                </a:solidFill>
              </a:endParaRPr>
            </a:p>
          </p:txBody>
        </p:sp>
        <p:sp>
          <p:nvSpPr>
            <p:cNvPr id="11" name="Freeform 8"/>
            <p:cNvSpPr>
              <a:spLocks noEditPoints="1"/>
            </p:cNvSpPr>
            <p:nvPr userDrawn="1"/>
          </p:nvSpPr>
          <p:spPr bwMode="auto">
            <a:xfrm>
              <a:off x="1588" y="6065837"/>
              <a:ext cx="9142412" cy="690562"/>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rgbClr val="BFBFBF"/>
            </a:solidFill>
            <a:ln>
              <a:noFill/>
            </a:ln>
            <a:extLst/>
          </p:spPr>
          <p:txBody>
            <a:bodyPr/>
            <a:lstStyle/>
            <a:p>
              <a:pPr>
                <a:defRPr/>
              </a:pPr>
              <a:endParaRPr lang="en-AU">
                <a:solidFill>
                  <a:prstClr val="black"/>
                </a:solidFill>
              </a:endParaRPr>
            </a:p>
          </p:txBody>
        </p:sp>
        <p:sp>
          <p:nvSpPr>
            <p:cNvPr id="12" name="Freeform 9"/>
            <p:cNvSpPr>
              <a:spLocks noEditPoints="1"/>
            </p:cNvSpPr>
            <p:nvPr userDrawn="1"/>
          </p:nvSpPr>
          <p:spPr bwMode="auto">
            <a:xfrm>
              <a:off x="1588" y="6367463"/>
              <a:ext cx="9142412" cy="388937"/>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a:defRPr/>
              </a:pPr>
              <a:endParaRPr lang="en-AU">
                <a:solidFill>
                  <a:prstClr val="black"/>
                </a:solidFill>
              </a:endParaRPr>
            </a:p>
          </p:txBody>
        </p:sp>
        <p:sp>
          <p:nvSpPr>
            <p:cNvPr id="13" name="Freeform 10"/>
            <p:cNvSpPr>
              <a:spLocks/>
            </p:cNvSpPr>
            <p:nvPr userDrawn="1"/>
          </p:nvSpPr>
          <p:spPr bwMode="auto">
            <a:xfrm>
              <a:off x="1588" y="6110288"/>
              <a:ext cx="789146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a:defRPr/>
              </a:pPr>
              <a:endParaRPr lang="en-AU">
                <a:solidFill>
                  <a:prstClr val="black"/>
                </a:solidFill>
              </a:endParaRPr>
            </a:p>
          </p:txBody>
        </p:sp>
        <p:sp>
          <p:nvSpPr>
            <p:cNvPr id="14" name="Freeform 11"/>
            <p:cNvSpPr>
              <a:spLocks/>
            </p:cNvSpPr>
            <p:nvPr userDrawn="1"/>
          </p:nvSpPr>
          <p:spPr bwMode="auto">
            <a:xfrm>
              <a:off x="7893050" y="6110285"/>
              <a:ext cx="1250950" cy="601662"/>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rgbClr val="F7F7F7"/>
            </a:solidFill>
            <a:ln>
              <a:noFill/>
            </a:ln>
            <a:extLst/>
          </p:spPr>
          <p:txBody>
            <a:bodyPr/>
            <a:lstStyle/>
            <a:p>
              <a:pPr>
                <a:defRPr/>
              </a:pPr>
              <a:endParaRPr lang="en-AU">
                <a:solidFill>
                  <a:prstClr val="black"/>
                </a:solidFill>
              </a:endParaRPr>
            </a:p>
          </p:txBody>
        </p:sp>
        <p:sp>
          <p:nvSpPr>
            <p:cNvPr id="15" name="AutoShape 81"/>
            <p:cNvSpPr>
              <a:spLocks noChangeAspect="1" noChangeArrowheads="1" noTextEdit="1"/>
            </p:cNvSpPr>
            <p:nvPr/>
          </p:nvSpPr>
          <p:spPr bwMode="auto">
            <a:xfrm>
              <a:off x="-9525" y="6051550"/>
              <a:ext cx="9169400" cy="849313"/>
            </a:xfrm>
            <a:prstGeom prst="rect">
              <a:avLst/>
            </a:prstGeom>
            <a:noFill/>
            <a:ln w="9525">
              <a:noFill/>
              <a:miter lim="800000"/>
              <a:headEnd/>
              <a:tailEnd/>
            </a:ln>
          </p:spPr>
          <p:txBody>
            <a:bodyPr/>
            <a:lstStyle/>
            <a:p>
              <a:pPr>
                <a:defRPr/>
              </a:pPr>
              <a:endParaRPr lang="en-US">
                <a:solidFill>
                  <a:prstClr val="black"/>
                </a:solidFill>
              </a:endParaRPr>
            </a:p>
          </p:txBody>
        </p:sp>
        <p:sp>
          <p:nvSpPr>
            <p:cNvPr id="16" name="Rectangle 84"/>
            <p:cNvSpPr>
              <a:spLocks noChangeArrowheads="1"/>
            </p:cNvSpPr>
            <p:nvPr/>
          </p:nvSpPr>
          <p:spPr bwMode="auto">
            <a:xfrm>
              <a:off x="-9525" y="6356350"/>
              <a:ext cx="9167813" cy="544513"/>
            </a:xfrm>
            <a:prstGeom prst="rect">
              <a:avLst/>
            </a:prstGeom>
            <a:noFill/>
            <a:ln w="9525">
              <a:noFill/>
              <a:miter lim="800000"/>
              <a:headEnd/>
              <a:tailEnd/>
            </a:ln>
          </p:spPr>
          <p:txBody>
            <a:bodyPr/>
            <a:lstStyle/>
            <a:p>
              <a:pPr>
                <a:defRPr/>
              </a:pPr>
              <a:endParaRPr lang="en-US">
                <a:solidFill>
                  <a:prstClr val="black"/>
                </a:solidFill>
              </a:endParaRPr>
            </a:p>
          </p:txBody>
        </p:sp>
        <p:pic>
          <p:nvPicPr>
            <p:cNvPr id="17" name="Picture 78"/>
            <p:cNvPicPr>
              <a:picLocks noChangeAspect="1" noChangeArrowheads="1"/>
            </p:cNvPicPr>
            <p:nvPr/>
          </p:nvPicPr>
          <p:blipFill>
            <a:blip r:embed="rId17" cstate="print"/>
            <a:srcRect/>
            <a:stretch>
              <a:fillRect/>
            </a:stretch>
          </p:blipFill>
          <p:spPr bwMode="auto">
            <a:xfrm>
              <a:off x="8459788" y="6191250"/>
              <a:ext cx="454025" cy="454025"/>
            </a:xfrm>
            <a:prstGeom prst="rect">
              <a:avLst/>
            </a:prstGeom>
            <a:noFill/>
            <a:ln w="9525">
              <a:noFill/>
              <a:miter lim="800000"/>
              <a:headEnd/>
              <a:tailEnd/>
            </a:ln>
          </p:spPr>
        </p:pic>
      </p:grpSp>
      <p:sp>
        <p:nvSpPr>
          <p:cNvPr id="2" name="Title Placeholder 1"/>
          <p:cNvSpPr>
            <a:spLocks noGrp="1"/>
          </p:cNvSpPr>
          <p:nvPr>
            <p:ph type="title"/>
          </p:nvPr>
        </p:nvSpPr>
        <p:spPr>
          <a:xfrm>
            <a:off x="407423" y="290541"/>
            <a:ext cx="9608655" cy="901821"/>
          </a:xfrm>
          <a:prstGeom prst="rect">
            <a:avLst/>
          </a:prstGeom>
        </p:spPr>
        <p:txBody>
          <a:bodyPr vert="horz" lIns="0" tIns="0" rIns="0" bIns="0" rtlCol="0" anchor="t" anchorCtr="0">
            <a:normAutofit/>
          </a:bodyPr>
          <a:lstStyle/>
          <a:p>
            <a:r>
              <a:rPr lang="en-US" smtClean="0"/>
              <a:t>Click to edit Master title style</a:t>
            </a:r>
            <a:endParaRPr lang="en-AU" dirty="0"/>
          </a:p>
        </p:txBody>
      </p:sp>
      <p:sp>
        <p:nvSpPr>
          <p:cNvPr id="3" name="Text Placeholder 2"/>
          <p:cNvSpPr>
            <a:spLocks noGrp="1"/>
          </p:cNvSpPr>
          <p:nvPr>
            <p:ph type="body" idx="1"/>
          </p:nvPr>
        </p:nvSpPr>
        <p:spPr>
          <a:xfrm>
            <a:off x="407424" y="1341818"/>
            <a:ext cx="9608656" cy="4837488"/>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3"/>
          </p:nvPr>
        </p:nvSpPr>
        <p:spPr>
          <a:xfrm>
            <a:off x="769920" y="6880741"/>
            <a:ext cx="6908756" cy="131466"/>
          </a:xfrm>
          <a:prstGeom prst="rect">
            <a:avLst/>
          </a:prstGeom>
        </p:spPr>
        <p:txBody>
          <a:bodyPr vert="horz" lIns="0" tIns="0" rIns="0" bIns="0" rtlCol="0" anchor="ctr"/>
          <a:lstStyle>
            <a:lvl1pPr algn="l">
              <a:defRPr sz="1000">
                <a:solidFill>
                  <a:srgbClr val="FFFFFF"/>
                </a:solidFill>
              </a:defRPr>
            </a:lvl1pPr>
          </a:lstStyle>
          <a:p>
            <a:r>
              <a:rPr lang="en-AU" dirty="0" smtClean="0"/>
              <a:t>Presentation title  |  Presenter name</a:t>
            </a:r>
            <a:endParaRPr lang="en-AU" dirty="0"/>
          </a:p>
        </p:txBody>
      </p:sp>
      <p:sp>
        <p:nvSpPr>
          <p:cNvPr id="18" name="Slide Number Placeholder 17"/>
          <p:cNvSpPr>
            <a:spLocks noGrp="1"/>
          </p:cNvSpPr>
          <p:nvPr>
            <p:ph type="sldNum" sz="quarter" idx="4"/>
          </p:nvPr>
        </p:nvSpPr>
        <p:spPr>
          <a:xfrm>
            <a:off x="374972" y="6880748"/>
            <a:ext cx="327946" cy="134717"/>
          </a:xfrm>
          <a:prstGeom prst="rect">
            <a:avLst/>
          </a:prstGeom>
        </p:spPr>
        <p:txBody>
          <a:bodyPr vert="horz" lIns="0" tIns="0" rIns="0" bIns="0" rtlCol="0" anchor="ctr"/>
          <a:lstStyle>
            <a:lvl1pPr algn="r">
              <a:defRPr sz="1000">
                <a:solidFill>
                  <a:schemeClr val="bg1"/>
                </a:solidFill>
              </a:defRPr>
            </a:lvl1pPr>
          </a:lstStyle>
          <a:p>
            <a:fld id="{2ABE124A-B5C5-46E0-B944-45307B126769}" type="slidenum">
              <a:rPr lang="en-AU" smtClean="0">
                <a:solidFill>
                  <a:srgbClr val="FFFFFF"/>
                </a:solidFill>
              </a:rPr>
              <a:pPr/>
              <a:t>‹#›</a:t>
            </a:fld>
            <a:r>
              <a:rPr lang="en-AU" dirty="0" smtClean="0">
                <a:solidFill>
                  <a:srgbClr val="FFFFFF"/>
                </a:solidFill>
              </a:rPr>
              <a:t>  |</a:t>
            </a:r>
            <a:endParaRPr lang="en-AU" dirty="0">
              <a:solidFill>
                <a:srgbClr val="FFFFFF"/>
              </a:solidFill>
            </a:endParaRPr>
          </a:p>
        </p:txBody>
      </p:sp>
      <p:sp>
        <p:nvSpPr>
          <p:cNvPr id="36" name="AutoShape 4"/>
          <p:cNvSpPr>
            <a:spLocks noChangeAspect="1" noChangeArrowheads="1" noTextEdit="1"/>
          </p:cNvSpPr>
          <p:nvPr/>
        </p:nvSpPr>
        <p:spPr bwMode="auto">
          <a:xfrm>
            <a:off x="3616" y="3519118"/>
            <a:ext cx="10403669" cy="848082"/>
          </a:xfrm>
          <a:prstGeom prst="rect">
            <a:avLst/>
          </a:prstGeom>
          <a:noFill/>
          <a:ln>
            <a:noFill/>
          </a:ln>
          <a:extLst/>
        </p:spPr>
        <p:txBody>
          <a:bodyPr lIns="100717" tIns="50358" rIns="100717" bIns="50358"/>
          <a:lstStyle/>
          <a:p>
            <a:pPr>
              <a:defRPr/>
            </a:pPr>
            <a:endParaRPr lang="en-AU">
              <a:solidFill>
                <a:prstClr val="black"/>
              </a:solidFill>
            </a:endParaRPr>
          </a:p>
        </p:txBody>
      </p:sp>
      <p:sp>
        <p:nvSpPr>
          <p:cNvPr id="38" name="Rectangle 7"/>
          <p:cNvSpPr>
            <a:spLocks noChangeArrowheads="1"/>
          </p:cNvSpPr>
          <p:nvPr/>
        </p:nvSpPr>
        <p:spPr bwMode="auto">
          <a:xfrm>
            <a:off x="14423" y="3848284"/>
            <a:ext cx="10382035" cy="518925"/>
          </a:xfrm>
          <a:prstGeom prst="rect">
            <a:avLst/>
          </a:prstGeom>
          <a:noFill/>
          <a:ln>
            <a:noFill/>
          </a:ln>
          <a:extLst/>
        </p:spPr>
        <p:txBody>
          <a:bodyPr lIns="100717" tIns="50358" rIns="100717" bIns="50358"/>
          <a:lstStyle/>
          <a:p>
            <a:pPr>
              <a:defRPr/>
            </a:pPr>
            <a:endParaRPr lang="en-AU">
              <a:solidFill>
                <a:prstClr val="black"/>
              </a:solidFill>
            </a:endParaRPr>
          </a:p>
        </p:txBody>
      </p:sp>
      <p:sp>
        <p:nvSpPr>
          <p:cNvPr id="43" name="AutoShape 81"/>
          <p:cNvSpPr>
            <a:spLocks noChangeAspect="1" noChangeArrowheads="1" noTextEdit="1"/>
          </p:cNvSpPr>
          <p:nvPr/>
        </p:nvSpPr>
        <p:spPr bwMode="auto">
          <a:xfrm>
            <a:off x="1803" y="3514089"/>
            <a:ext cx="10412682" cy="898463"/>
          </a:xfrm>
          <a:prstGeom prst="rect">
            <a:avLst/>
          </a:prstGeom>
          <a:noFill/>
          <a:ln w="9525">
            <a:noFill/>
            <a:miter lim="800000"/>
            <a:headEnd/>
            <a:tailEnd/>
          </a:ln>
        </p:spPr>
        <p:txBody>
          <a:bodyPr lIns="100717" tIns="50358" rIns="100717" bIns="50358"/>
          <a:lstStyle/>
          <a:p>
            <a:pPr>
              <a:defRPr/>
            </a:pPr>
            <a:endParaRPr lang="en-US">
              <a:solidFill>
                <a:prstClr val="black"/>
              </a:solidFill>
            </a:endParaRPr>
          </a:p>
        </p:txBody>
      </p:sp>
      <p:sp>
        <p:nvSpPr>
          <p:cNvPr id="44" name="Rectangle 84"/>
          <p:cNvSpPr>
            <a:spLocks noChangeArrowheads="1"/>
          </p:cNvSpPr>
          <p:nvPr/>
        </p:nvSpPr>
        <p:spPr bwMode="auto">
          <a:xfrm>
            <a:off x="1806" y="3836523"/>
            <a:ext cx="10410880" cy="576024"/>
          </a:xfrm>
          <a:prstGeom prst="rect">
            <a:avLst/>
          </a:prstGeom>
          <a:noFill/>
          <a:ln w="9525">
            <a:noFill/>
            <a:miter lim="800000"/>
            <a:headEnd/>
            <a:tailEnd/>
          </a:ln>
        </p:spPr>
        <p:txBody>
          <a:bodyPr lIns="100717" tIns="50358" rIns="100717" bIns="50358"/>
          <a:lstStyle/>
          <a:p>
            <a:pPr>
              <a:defRPr/>
            </a:pPr>
            <a:endParaRPr lang="en-US">
              <a:solidFill>
                <a:prstClr val="black"/>
              </a:solidFill>
            </a:endParaRPr>
          </a:p>
        </p:txBody>
      </p:sp>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6" r:id="rId15"/>
  </p:sldLayoutIdLst>
  <p:timing>
    <p:tnLst>
      <p:par>
        <p:cTn id="1" dur="indefinite" restart="never" nodeType="tmRoot"/>
      </p:par>
    </p:tnLst>
  </p:timing>
  <p:hf hdr="0" dt="0"/>
  <p:txStyles>
    <p:titleStyle>
      <a:lvl1pPr algn="l" defTabSz="1007173" rtl="0" eaLnBrk="1" latinLnBrk="0" hangingPunct="1">
        <a:spcBef>
          <a:spcPct val="0"/>
        </a:spcBef>
        <a:buNone/>
        <a:defRPr sz="4000" b="1" kern="1200">
          <a:solidFill>
            <a:schemeClr val="accent2"/>
          </a:solidFill>
          <a:latin typeface="+mj-lt"/>
          <a:ea typeface="+mj-ea"/>
          <a:cs typeface="+mj-cs"/>
        </a:defRPr>
      </a:lvl1pPr>
    </p:titleStyle>
    <p:bodyStyle>
      <a:lvl1pPr marL="237913" indent="-237913" algn="l" defTabSz="1007173" rtl="0" eaLnBrk="1" latinLnBrk="0" hangingPunct="1">
        <a:lnSpc>
          <a:spcPct val="90000"/>
        </a:lnSpc>
        <a:spcBef>
          <a:spcPts val="661"/>
        </a:spcBef>
        <a:buFont typeface="Arial" pitchFamily="34" charset="0"/>
        <a:buChar char="•"/>
        <a:defRPr sz="2600" kern="1200">
          <a:solidFill>
            <a:schemeClr val="tx1"/>
          </a:solidFill>
          <a:latin typeface="+mn-lt"/>
          <a:ea typeface="+mn-ea"/>
          <a:cs typeface="+mn-cs"/>
        </a:defRPr>
      </a:lvl1pPr>
      <a:lvl2pPr marL="475829" indent="-237913" algn="l" defTabSz="1007173" rtl="0" eaLnBrk="1" latinLnBrk="0" hangingPunct="1">
        <a:lnSpc>
          <a:spcPct val="90000"/>
        </a:lnSpc>
        <a:spcBef>
          <a:spcPts val="661"/>
        </a:spcBef>
        <a:buFont typeface="Calibri" pitchFamily="34" charset="0"/>
        <a:buChar char="•"/>
        <a:defRPr sz="2200" kern="1200">
          <a:solidFill>
            <a:schemeClr val="tx1"/>
          </a:solidFill>
          <a:latin typeface="+mn-lt"/>
          <a:ea typeface="+mn-ea"/>
          <a:cs typeface="+mn-cs"/>
        </a:defRPr>
      </a:lvl2pPr>
      <a:lvl3pPr marL="713745" indent="-237913" algn="l" defTabSz="1007173" rtl="0" eaLnBrk="1" latinLnBrk="0" hangingPunct="1">
        <a:lnSpc>
          <a:spcPct val="90000"/>
        </a:lnSpc>
        <a:spcBef>
          <a:spcPts val="661"/>
        </a:spcBef>
        <a:buFont typeface="Calibri" pitchFamily="34" charset="0"/>
        <a:buChar char="–"/>
        <a:defRPr sz="2200" kern="1200">
          <a:solidFill>
            <a:schemeClr val="tx1"/>
          </a:solidFill>
          <a:latin typeface="+mn-lt"/>
          <a:ea typeface="+mn-ea"/>
          <a:cs typeface="+mn-cs"/>
        </a:defRPr>
      </a:lvl3pPr>
      <a:lvl4pPr marL="951658" indent="-237913" algn="l" defTabSz="1007173" rtl="0" eaLnBrk="1" latinLnBrk="0" hangingPunct="1">
        <a:lnSpc>
          <a:spcPct val="90000"/>
        </a:lnSpc>
        <a:spcBef>
          <a:spcPts val="661"/>
        </a:spcBef>
        <a:buFont typeface="Calibri" pitchFamily="34" charset="0"/>
        <a:buChar char="–"/>
        <a:defRPr sz="2200" kern="1200">
          <a:solidFill>
            <a:schemeClr val="tx1"/>
          </a:solidFill>
          <a:latin typeface="+mn-lt"/>
          <a:ea typeface="+mn-ea"/>
          <a:cs typeface="+mn-cs"/>
        </a:defRPr>
      </a:lvl4pPr>
      <a:lvl5pPr marL="1189574" indent="-237913" algn="l" defTabSz="1007173" rtl="0" eaLnBrk="1" latinLnBrk="0" hangingPunct="1">
        <a:lnSpc>
          <a:spcPct val="90000"/>
        </a:lnSpc>
        <a:spcBef>
          <a:spcPts val="661"/>
        </a:spcBef>
        <a:buFont typeface="Calibri" pitchFamily="34" charset="0"/>
        <a:buChar char="•"/>
        <a:tabLst/>
        <a:defRPr sz="2000" kern="1200">
          <a:solidFill>
            <a:schemeClr val="accent2"/>
          </a:solidFill>
          <a:latin typeface="+mn-lt"/>
          <a:ea typeface="+mn-ea"/>
          <a:cs typeface="+mn-cs"/>
        </a:defRPr>
      </a:lvl5pPr>
      <a:lvl6pPr marL="2769726"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3314"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6900"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0486"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173" rtl="0" eaLnBrk="1" latinLnBrk="0" hangingPunct="1">
        <a:defRPr sz="2000" kern="1200">
          <a:solidFill>
            <a:schemeClr val="tx1"/>
          </a:solidFill>
          <a:latin typeface="+mn-lt"/>
          <a:ea typeface="+mn-ea"/>
          <a:cs typeface="+mn-cs"/>
        </a:defRPr>
      </a:lvl1pPr>
      <a:lvl2pPr marL="503584" algn="l" defTabSz="1007173" rtl="0" eaLnBrk="1" latinLnBrk="0" hangingPunct="1">
        <a:defRPr sz="2000" kern="1200">
          <a:solidFill>
            <a:schemeClr val="tx1"/>
          </a:solidFill>
          <a:latin typeface="+mn-lt"/>
          <a:ea typeface="+mn-ea"/>
          <a:cs typeface="+mn-cs"/>
        </a:defRPr>
      </a:lvl2pPr>
      <a:lvl3pPr marL="1007173" algn="l" defTabSz="1007173" rtl="0" eaLnBrk="1" latinLnBrk="0" hangingPunct="1">
        <a:defRPr sz="2000" kern="1200">
          <a:solidFill>
            <a:schemeClr val="tx1"/>
          </a:solidFill>
          <a:latin typeface="+mn-lt"/>
          <a:ea typeface="+mn-ea"/>
          <a:cs typeface="+mn-cs"/>
        </a:defRPr>
      </a:lvl3pPr>
      <a:lvl4pPr marL="1510761" algn="l" defTabSz="1007173" rtl="0" eaLnBrk="1" latinLnBrk="0" hangingPunct="1">
        <a:defRPr sz="2000" kern="1200">
          <a:solidFill>
            <a:schemeClr val="tx1"/>
          </a:solidFill>
          <a:latin typeface="+mn-lt"/>
          <a:ea typeface="+mn-ea"/>
          <a:cs typeface="+mn-cs"/>
        </a:defRPr>
      </a:lvl4pPr>
      <a:lvl5pPr marL="2014345" algn="l" defTabSz="1007173" rtl="0" eaLnBrk="1" latinLnBrk="0" hangingPunct="1">
        <a:defRPr sz="2000" kern="1200">
          <a:solidFill>
            <a:schemeClr val="tx1"/>
          </a:solidFill>
          <a:latin typeface="+mn-lt"/>
          <a:ea typeface="+mn-ea"/>
          <a:cs typeface="+mn-cs"/>
        </a:defRPr>
      </a:lvl5pPr>
      <a:lvl6pPr marL="2517933" algn="l" defTabSz="1007173" rtl="0" eaLnBrk="1" latinLnBrk="0" hangingPunct="1">
        <a:defRPr sz="2000" kern="1200">
          <a:solidFill>
            <a:schemeClr val="tx1"/>
          </a:solidFill>
          <a:latin typeface="+mn-lt"/>
          <a:ea typeface="+mn-ea"/>
          <a:cs typeface="+mn-cs"/>
        </a:defRPr>
      </a:lvl6pPr>
      <a:lvl7pPr marL="3021519" algn="l" defTabSz="1007173" rtl="0" eaLnBrk="1" latinLnBrk="0" hangingPunct="1">
        <a:defRPr sz="2000" kern="1200">
          <a:solidFill>
            <a:schemeClr val="tx1"/>
          </a:solidFill>
          <a:latin typeface="+mn-lt"/>
          <a:ea typeface="+mn-ea"/>
          <a:cs typeface="+mn-cs"/>
        </a:defRPr>
      </a:lvl7pPr>
      <a:lvl8pPr marL="3525107" algn="l" defTabSz="1007173" rtl="0" eaLnBrk="1" latinLnBrk="0" hangingPunct="1">
        <a:defRPr sz="2000" kern="1200">
          <a:solidFill>
            <a:schemeClr val="tx1"/>
          </a:solidFill>
          <a:latin typeface="+mn-lt"/>
          <a:ea typeface="+mn-ea"/>
          <a:cs typeface="+mn-cs"/>
        </a:defRPr>
      </a:lvl8pPr>
      <a:lvl9pPr marL="4028691" algn="l" defTabSz="1007173"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92" y="290531"/>
            <a:ext cx="9345454" cy="1209146"/>
          </a:xfrm>
          <a:prstGeom prst="rect">
            <a:avLst/>
          </a:prstGeom>
        </p:spPr>
        <p:txBody>
          <a:bodyPr vert="horz" lIns="100717" tIns="50358" rIns="100717" bIns="5035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19192" y="1692809"/>
            <a:ext cx="9345454" cy="4787882"/>
          </a:xfrm>
          <a:prstGeom prst="rect">
            <a:avLst/>
          </a:prstGeom>
        </p:spPr>
        <p:txBody>
          <a:bodyPr vert="horz" lIns="100717" tIns="50358" rIns="100717" bIns="5035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19192" y="6724203"/>
            <a:ext cx="2422896" cy="386255"/>
          </a:xfrm>
          <a:prstGeom prst="rect">
            <a:avLst/>
          </a:prstGeom>
        </p:spPr>
        <p:txBody>
          <a:bodyPr vert="horz" lIns="100717" tIns="50358" rIns="100717" bIns="50358" rtlCol="0" anchor="ctr"/>
          <a:lstStyle>
            <a:lvl1pPr algn="l">
              <a:defRPr sz="1300">
                <a:solidFill>
                  <a:schemeClr val="tx1">
                    <a:tint val="75000"/>
                  </a:schemeClr>
                </a:solidFill>
              </a:defRPr>
            </a:lvl1pPr>
          </a:lstStyle>
          <a:p>
            <a:fld id="{1D8BD707-D9CF-40AE-B4C6-C98DA3205C09}" type="datetimeFigureOut">
              <a:rPr lang="en-US" smtClean="0">
                <a:solidFill>
                  <a:prstClr val="black">
                    <a:tint val="75000"/>
                  </a:prstClr>
                </a:solidFill>
              </a:rPr>
              <a:pPr/>
              <a:t>3/22/2016</a:t>
            </a:fld>
            <a:endParaRPr lang="en-US">
              <a:solidFill>
                <a:prstClr val="black">
                  <a:tint val="75000"/>
                </a:prstClr>
              </a:solidFill>
            </a:endParaRPr>
          </a:p>
        </p:txBody>
      </p:sp>
      <p:sp>
        <p:nvSpPr>
          <p:cNvPr id="5" name="Footer Placeholder 4"/>
          <p:cNvSpPr>
            <a:spLocks noGrp="1"/>
          </p:cNvSpPr>
          <p:nvPr>
            <p:ph type="ftr" sz="quarter" idx="3"/>
          </p:nvPr>
        </p:nvSpPr>
        <p:spPr>
          <a:xfrm>
            <a:off x="3547816" y="6724203"/>
            <a:ext cx="3288215" cy="386255"/>
          </a:xfrm>
          <a:prstGeom prst="rect">
            <a:avLst/>
          </a:prstGeom>
        </p:spPr>
        <p:txBody>
          <a:bodyPr vert="horz" lIns="100717" tIns="50358" rIns="100717" bIns="50358" rtlCol="0" anchor="ctr"/>
          <a:lstStyle>
            <a:lvl1pPr algn="ctr">
              <a:defRPr sz="13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7441750" y="6724203"/>
            <a:ext cx="2422896" cy="386255"/>
          </a:xfrm>
          <a:prstGeom prst="rect">
            <a:avLst/>
          </a:prstGeom>
        </p:spPr>
        <p:txBody>
          <a:bodyPr vert="horz" lIns="100717" tIns="50358" rIns="100717" bIns="50358" rtlCol="0" anchor="ctr"/>
          <a:lstStyle>
            <a:lvl1pPr algn="r">
              <a:defRPr sz="13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ctr" defTabSz="1007173" rtl="0" eaLnBrk="1" latinLnBrk="0" hangingPunct="1">
        <a:spcBef>
          <a:spcPct val="0"/>
        </a:spcBef>
        <a:buNone/>
        <a:defRPr sz="4800" kern="1200">
          <a:solidFill>
            <a:schemeClr val="tx1"/>
          </a:solidFill>
          <a:latin typeface="+mj-lt"/>
          <a:ea typeface="+mj-ea"/>
          <a:cs typeface="+mj-cs"/>
        </a:defRPr>
      </a:lvl1pPr>
    </p:titleStyle>
    <p:bodyStyle>
      <a:lvl1pPr marL="377690" indent="-377690" algn="l" defTabSz="1007173"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328" indent="-314742" algn="l" defTabSz="1007173"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8968" indent="-251794" algn="l" defTabSz="1007173"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2553"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6141"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69726"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3314"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6900"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0486" indent="-251794" algn="l" defTabSz="100717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173" rtl="0" eaLnBrk="1" latinLnBrk="0" hangingPunct="1">
        <a:defRPr sz="2000" kern="1200">
          <a:solidFill>
            <a:schemeClr val="tx1"/>
          </a:solidFill>
          <a:latin typeface="+mn-lt"/>
          <a:ea typeface="+mn-ea"/>
          <a:cs typeface="+mn-cs"/>
        </a:defRPr>
      </a:lvl1pPr>
      <a:lvl2pPr marL="503584" algn="l" defTabSz="1007173" rtl="0" eaLnBrk="1" latinLnBrk="0" hangingPunct="1">
        <a:defRPr sz="2000" kern="1200">
          <a:solidFill>
            <a:schemeClr val="tx1"/>
          </a:solidFill>
          <a:latin typeface="+mn-lt"/>
          <a:ea typeface="+mn-ea"/>
          <a:cs typeface="+mn-cs"/>
        </a:defRPr>
      </a:lvl2pPr>
      <a:lvl3pPr marL="1007173" algn="l" defTabSz="1007173" rtl="0" eaLnBrk="1" latinLnBrk="0" hangingPunct="1">
        <a:defRPr sz="2000" kern="1200">
          <a:solidFill>
            <a:schemeClr val="tx1"/>
          </a:solidFill>
          <a:latin typeface="+mn-lt"/>
          <a:ea typeface="+mn-ea"/>
          <a:cs typeface="+mn-cs"/>
        </a:defRPr>
      </a:lvl3pPr>
      <a:lvl4pPr marL="1510761" algn="l" defTabSz="1007173" rtl="0" eaLnBrk="1" latinLnBrk="0" hangingPunct="1">
        <a:defRPr sz="2000" kern="1200">
          <a:solidFill>
            <a:schemeClr val="tx1"/>
          </a:solidFill>
          <a:latin typeface="+mn-lt"/>
          <a:ea typeface="+mn-ea"/>
          <a:cs typeface="+mn-cs"/>
        </a:defRPr>
      </a:lvl4pPr>
      <a:lvl5pPr marL="2014345" algn="l" defTabSz="1007173" rtl="0" eaLnBrk="1" latinLnBrk="0" hangingPunct="1">
        <a:defRPr sz="2000" kern="1200">
          <a:solidFill>
            <a:schemeClr val="tx1"/>
          </a:solidFill>
          <a:latin typeface="+mn-lt"/>
          <a:ea typeface="+mn-ea"/>
          <a:cs typeface="+mn-cs"/>
        </a:defRPr>
      </a:lvl5pPr>
      <a:lvl6pPr marL="2517933" algn="l" defTabSz="1007173" rtl="0" eaLnBrk="1" latinLnBrk="0" hangingPunct="1">
        <a:defRPr sz="2000" kern="1200">
          <a:solidFill>
            <a:schemeClr val="tx1"/>
          </a:solidFill>
          <a:latin typeface="+mn-lt"/>
          <a:ea typeface="+mn-ea"/>
          <a:cs typeface="+mn-cs"/>
        </a:defRPr>
      </a:lvl6pPr>
      <a:lvl7pPr marL="3021519" algn="l" defTabSz="1007173" rtl="0" eaLnBrk="1" latinLnBrk="0" hangingPunct="1">
        <a:defRPr sz="2000" kern="1200">
          <a:solidFill>
            <a:schemeClr val="tx1"/>
          </a:solidFill>
          <a:latin typeface="+mn-lt"/>
          <a:ea typeface="+mn-ea"/>
          <a:cs typeface="+mn-cs"/>
        </a:defRPr>
      </a:lvl7pPr>
      <a:lvl8pPr marL="3525107" algn="l" defTabSz="1007173" rtl="0" eaLnBrk="1" latinLnBrk="0" hangingPunct="1">
        <a:defRPr sz="2000" kern="1200">
          <a:solidFill>
            <a:schemeClr val="tx1"/>
          </a:solidFill>
          <a:latin typeface="+mn-lt"/>
          <a:ea typeface="+mn-ea"/>
          <a:cs typeface="+mn-cs"/>
        </a:defRPr>
      </a:lvl8pPr>
      <a:lvl9pPr marL="4028691" algn="l" defTabSz="1007173"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92" y="290531"/>
            <a:ext cx="9345454" cy="1209146"/>
          </a:xfrm>
          <a:prstGeom prst="rect">
            <a:avLst/>
          </a:prstGeom>
        </p:spPr>
        <p:txBody>
          <a:bodyPr vert="horz" lIns="100742" tIns="50372" rIns="100742" bIns="5037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19192" y="1692809"/>
            <a:ext cx="9345454" cy="4787882"/>
          </a:xfrm>
          <a:prstGeom prst="rect">
            <a:avLst/>
          </a:prstGeom>
        </p:spPr>
        <p:txBody>
          <a:bodyPr vert="horz" lIns="100742" tIns="50372" rIns="100742" bIns="5037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19192" y="6724200"/>
            <a:ext cx="2422896" cy="386255"/>
          </a:xfrm>
          <a:prstGeom prst="rect">
            <a:avLst/>
          </a:prstGeom>
        </p:spPr>
        <p:txBody>
          <a:bodyPr vert="horz" lIns="100742" tIns="50372" rIns="100742" bIns="50372" rtlCol="0" anchor="ctr"/>
          <a:lstStyle>
            <a:lvl1pPr algn="l" defTabSz="1007427">
              <a:defRPr sz="1300">
                <a:solidFill>
                  <a:schemeClr val="tx1">
                    <a:tint val="75000"/>
                  </a:schemeClr>
                </a:solidFill>
              </a:defRPr>
            </a:lvl1pPr>
          </a:lstStyle>
          <a:p>
            <a:fld id="{1D8BD707-D9CF-40AE-B4C6-C98DA3205C09}" type="datetimeFigureOut">
              <a:rPr lang="en-US" smtClean="0">
                <a:solidFill>
                  <a:prstClr val="black">
                    <a:tint val="75000"/>
                  </a:prstClr>
                </a:solidFill>
              </a:rPr>
              <a:pPr/>
              <a:t>3/22/2016</a:t>
            </a:fld>
            <a:endParaRPr lang="en-US" dirty="0">
              <a:solidFill>
                <a:prstClr val="black">
                  <a:tint val="75000"/>
                </a:prstClr>
              </a:solidFill>
            </a:endParaRPr>
          </a:p>
        </p:txBody>
      </p:sp>
      <p:sp>
        <p:nvSpPr>
          <p:cNvPr id="5" name="Footer Placeholder 4"/>
          <p:cNvSpPr>
            <a:spLocks noGrp="1"/>
          </p:cNvSpPr>
          <p:nvPr>
            <p:ph type="ftr" sz="quarter" idx="3"/>
          </p:nvPr>
        </p:nvSpPr>
        <p:spPr>
          <a:xfrm>
            <a:off x="3547816" y="6724200"/>
            <a:ext cx="3288215" cy="386255"/>
          </a:xfrm>
          <a:prstGeom prst="rect">
            <a:avLst/>
          </a:prstGeom>
        </p:spPr>
        <p:txBody>
          <a:bodyPr vert="horz" lIns="100742" tIns="50372" rIns="100742" bIns="50372" rtlCol="0" anchor="ctr"/>
          <a:lstStyle>
            <a:lvl1pPr algn="ctr" defTabSz="1007427">
              <a:defRPr sz="13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441750" y="6724200"/>
            <a:ext cx="2422896" cy="386255"/>
          </a:xfrm>
          <a:prstGeom prst="rect">
            <a:avLst/>
          </a:prstGeom>
        </p:spPr>
        <p:txBody>
          <a:bodyPr vert="horz" lIns="100742" tIns="50372" rIns="100742" bIns="50372" rtlCol="0" anchor="ctr"/>
          <a:lstStyle>
            <a:lvl1pPr algn="r" defTabSz="1007427">
              <a:defRPr sz="13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Lst>
  <p:txStyles>
    <p:titleStyle>
      <a:lvl1pPr algn="ctr" defTabSz="1007427" rtl="0" eaLnBrk="1" latinLnBrk="0" hangingPunct="1">
        <a:spcBef>
          <a:spcPct val="0"/>
        </a:spcBef>
        <a:buNone/>
        <a:defRPr sz="4800" kern="1200">
          <a:solidFill>
            <a:schemeClr val="tx1"/>
          </a:solidFill>
          <a:latin typeface="+mj-lt"/>
          <a:ea typeface="+mj-ea"/>
          <a:cs typeface="+mj-cs"/>
        </a:defRPr>
      </a:lvl1pPr>
    </p:titleStyle>
    <p:bodyStyle>
      <a:lvl1pPr marL="377786" indent="-377786" algn="l" defTabSz="1007427"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535" indent="-314821" algn="l" defTabSz="1007427"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286" indent="-251858" algn="l" defTabSz="1007427"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2998" indent="-251858" algn="l" defTabSz="1007427"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6713" indent="-251858" algn="l" defTabSz="1007427"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0426" indent="-251858" algn="l" defTabSz="1007427"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4140" indent="-251858" algn="l" defTabSz="1007427"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7854" indent="-251858" algn="l" defTabSz="1007427"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1568" indent="-251858" algn="l" defTabSz="1007427"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427" rtl="0" eaLnBrk="1" latinLnBrk="0" hangingPunct="1">
        <a:defRPr sz="2000" kern="1200">
          <a:solidFill>
            <a:schemeClr val="tx1"/>
          </a:solidFill>
          <a:latin typeface="+mn-lt"/>
          <a:ea typeface="+mn-ea"/>
          <a:cs typeface="+mn-cs"/>
        </a:defRPr>
      </a:lvl1pPr>
      <a:lvl2pPr marL="503713" algn="l" defTabSz="1007427" rtl="0" eaLnBrk="1" latinLnBrk="0" hangingPunct="1">
        <a:defRPr sz="2000" kern="1200">
          <a:solidFill>
            <a:schemeClr val="tx1"/>
          </a:solidFill>
          <a:latin typeface="+mn-lt"/>
          <a:ea typeface="+mn-ea"/>
          <a:cs typeface="+mn-cs"/>
        </a:defRPr>
      </a:lvl2pPr>
      <a:lvl3pPr marL="1007427" algn="l" defTabSz="1007427" rtl="0" eaLnBrk="1" latinLnBrk="0" hangingPunct="1">
        <a:defRPr sz="2000" kern="1200">
          <a:solidFill>
            <a:schemeClr val="tx1"/>
          </a:solidFill>
          <a:latin typeface="+mn-lt"/>
          <a:ea typeface="+mn-ea"/>
          <a:cs typeface="+mn-cs"/>
        </a:defRPr>
      </a:lvl3pPr>
      <a:lvl4pPr marL="1511142" algn="l" defTabSz="1007427" rtl="0" eaLnBrk="1" latinLnBrk="0" hangingPunct="1">
        <a:defRPr sz="2000" kern="1200">
          <a:solidFill>
            <a:schemeClr val="tx1"/>
          </a:solidFill>
          <a:latin typeface="+mn-lt"/>
          <a:ea typeface="+mn-ea"/>
          <a:cs typeface="+mn-cs"/>
        </a:defRPr>
      </a:lvl4pPr>
      <a:lvl5pPr marL="2014855" algn="l" defTabSz="1007427" rtl="0" eaLnBrk="1" latinLnBrk="0" hangingPunct="1">
        <a:defRPr sz="2000" kern="1200">
          <a:solidFill>
            <a:schemeClr val="tx1"/>
          </a:solidFill>
          <a:latin typeface="+mn-lt"/>
          <a:ea typeface="+mn-ea"/>
          <a:cs typeface="+mn-cs"/>
        </a:defRPr>
      </a:lvl5pPr>
      <a:lvl6pPr marL="2518569" algn="l" defTabSz="1007427" rtl="0" eaLnBrk="1" latinLnBrk="0" hangingPunct="1">
        <a:defRPr sz="2000" kern="1200">
          <a:solidFill>
            <a:schemeClr val="tx1"/>
          </a:solidFill>
          <a:latin typeface="+mn-lt"/>
          <a:ea typeface="+mn-ea"/>
          <a:cs typeface="+mn-cs"/>
        </a:defRPr>
      </a:lvl6pPr>
      <a:lvl7pPr marL="3022283" algn="l" defTabSz="1007427" rtl="0" eaLnBrk="1" latinLnBrk="0" hangingPunct="1">
        <a:defRPr sz="2000" kern="1200">
          <a:solidFill>
            <a:schemeClr val="tx1"/>
          </a:solidFill>
          <a:latin typeface="+mn-lt"/>
          <a:ea typeface="+mn-ea"/>
          <a:cs typeface="+mn-cs"/>
        </a:defRPr>
      </a:lvl7pPr>
      <a:lvl8pPr marL="3525996" algn="l" defTabSz="1007427" rtl="0" eaLnBrk="1" latinLnBrk="0" hangingPunct="1">
        <a:defRPr sz="2000" kern="1200">
          <a:solidFill>
            <a:schemeClr val="tx1"/>
          </a:solidFill>
          <a:latin typeface="+mn-lt"/>
          <a:ea typeface="+mn-ea"/>
          <a:cs typeface="+mn-cs"/>
        </a:defRPr>
      </a:lvl8pPr>
      <a:lvl9pPr marL="4029709" algn="l" defTabSz="1007427" rtl="0" eaLnBrk="1" latinLnBrk="0" hangingPunct="1">
        <a:defRPr sz="2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6"/>
          <p:cNvGrpSpPr/>
          <p:nvPr/>
        </p:nvGrpSpPr>
        <p:grpSpPr>
          <a:xfrm>
            <a:off x="-10817" y="6401829"/>
            <a:ext cx="10412682" cy="898463"/>
            <a:chOff x="-9525" y="6051550"/>
            <a:chExt cx="9169400" cy="849313"/>
          </a:xfrm>
        </p:grpSpPr>
        <p:sp>
          <p:nvSpPr>
            <p:cNvPr id="3"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4" name="Rectangle 6"/>
            <p:cNvSpPr>
              <a:spLocks noChangeArrowheads="1"/>
            </p:cNvSpPr>
            <p:nvPr userDrawn="1"/>
          </p:nvSpPr>
          <p:spPr bwMode="auto">
            <a:xfrm>
              <a:off x="1588" y="6367463"/>
              <a:ext cx="9142412" cy="490537"/>
            </a:xfrm>
            <a:prstGeom prst="rect">
              <a:avLst/>
            </a:prstGeom>
            <a:solidFill>
              <a:schemeClr val="accent2"/>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6" name="Rectangle 7"/>
            <p:cNvSpPr>
              <a:spLocks noChangeArrowheads="1"/>
            </p:cNvSpPr>
            <p:nvPr userDrawn="1"/>
          </p:nvSpPr>
          <p:spPr bwMode="auto">
            <a:xfrm>
              <a:off x="1588" y="6367463"/>
              <a:ext cx="9142412" cy="490537"/>
            </a:xfrm>
            <a:prstGeom prst="rect">
              <a:avLst/>
            </a:prstGeom>
            <a:no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7" name="Freeform 8"/>
            <p:cNvSpPr>
              <a:spLocks noEditPoints="1"/>
            </p:cNvSpPr>
            <p:nvPr userDrawn="1"/>
          </p:nvSpPr>
          <p:spPr bwMode="auto">
            <a:xfrm>
              <a:off x="1588" y="6065837"/>
              <a:ext cx="9142412" cy="690562"/>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rgbClr val="BFBFBF"/>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8" name="Freeform 9"/>
            <p:cNvSpPr>
              <a:spLocks noEditPoints="1"/>
            </p:cNvSpPr>
            <p:nvPr userDrawn="1"/>
          </p:nvSpPr>
          <p:spPr bwMode="auto">
            <a:xfrm>
              <a:off x="1588" y="6367463"/>
              <a:ext cx="9142412" cy="388937"/>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9" name="Freeform 10"/>
            <p:cNvSpPr>
              <a:spLocks/>
            </p:cNvSpPr>
            <p:nvPr userDrawn="1"/>
          </p:nvSpPr>
          <p:spPr bwMode="auto">
            <a:xfrm>
              <a:off x="1588" y="6110288"/>
              <a:ext cx="789146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0" name="Freeform 11"/>
            <p:cNvSpPr>
              <a:spLocks/>
            </p:cNvSpPr>
            <p:nvPr userDrawn="1"/>
          </p:nvSpPr>
          <p:spPr bwMode="auto">
            <a:xfrm>
              <a:off x="7893050" y="6110285"/>
              <a:ext cx="1250950" cy="601662"/>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rgbClr val="F7F7F7"/>
            </a:solidFill>
            <a:ln>
              <a:noFill/>
            </a:ln>
            <a:extLst/>
          </p:spPr>
          <p:txBody>
            <a:bodyPr/>
            <a:lstStyle/>
            <a:p>
              <a:pPr defTabSz="500976" fontAlgn="base">
                <a:spcBef>
                  <a:spcPct val="0"/>
                </a:spcBef>
                <a:spcAft>
                  <a:spcPct val="0"/>
                </a:spcAft>
                <a:defRPr/>
              </a:pPr>
              <a:endParaRPr lang="en-AU" sz="1800" dirty="0">
                <a:solidFill>
                  <a:prstClr val="black"/>
                </a:solidFill>
                <a:latin typeface="Arial" charset="0"/>
              </a:endParaRPr>
            </a:p>
          </p:txBody>
        </p:sp>
        <p:sp>
          <p:nvSpPr>
            <p:cNvPr id="1105" name="AutoShape 81"/>
            <p:cNvSpPr>
              <a:spLocks noChangeAspect="1" noChangeArrowheads="1" noTextEdit="1"/>
            </p:cNvSpPr>
            <p:nvPr/>
          </p:nvSpPr>
          <p:spPr bwMode="auto">
            <a:xfrm>
              <a:off x="-9525" y="6051550"/>
              <a:ext cx="9169400" cy="849313"/>
            </a:xfrm>
            <a:prstGeom prst="rect">
              <a:avLst/>
            </a:prstGeom>
            <a:noFill/>
            <a:ln w="9525">
              <a:noFill/>
              <a:miter lim="800000"/>
              <a:headEnd/>
              <a:tailEnd/>
            </a:ln>
          </p:spPr>
          <p:txBody>
            <a:bodyPr/>
            <a:lstStyle/>
            <a:p>
              <a:pPr defTabSz="500976" fontAlgn="base">
                <a:spcBef>
                  <a:spcPct val="0"/>
                </a:spcBef>
                <a:spcAft>
                  <a:spcPct val="0"/>
                </a:spcAft>
                <a:defRPr/>
              </a:pPr>
              <a:endParaRPr lang="en-US" sz="1800" dirty="0">
                <a:solidFill>
                  <a:prstClr val="black"/>
                </a:solidFill>
                <a:latin typeface="Arial" charset="0"/>
              </a:endParaRPr>
            </a:p>
          </p:txBody>
        </p:sp>
        <p:sp>
          <p:nvSpPr>
            <p:cNvPr id="1108" name="Rectangle 84"/>
            <p:cNvSpPr>
              <a:spLocks noChangeArrowheads="1"/>
            </p:cNvSpPr>
            <p:nvPr/>
          </p:nvSpPr>
          <p:spPr bwMode="auto">
            <a:xfrm>
              <a:off x="-9525" y="6356350"/>
              <a:ext cx="9167813" cy="544513"/>
            </a:xfrm>
            <a:prstGeom prst="rect">
              <a:avLst/>
            </a:prstGeom>
            <a:noFill/>
            <a:ln w="9525">
              <a:noFill/>
              <a:miter lim="800000"/>
              <a:headEnd/>
              <a:tailEnd/>
            </a:ln>
          </p:spPr>
          <p:txBody>
            <a:bodyPr/>
            <a:lstStyle/>
            <a:p>
              <a:pPr defTabSz="500976" fontAlgn="base">
                <a:spcBef>
                  <a:spcPct val="0"/>
                </a:spcBef>
                <a:spcAft>
                  <a:spcPct val="0"/>
                </a:spcAft>
                <a:defRPr/>
              </a:pPr>
              <a:endParaRPr lang="en-US" sz="1800" dirty="0">
                <a:solidFill>
                  <a:prstClr val="black"/>
                </a:solidFill>
                <a:latin typeface="Arial" charset="0"/>
              </a:endParaRPr>
            </a:p>
          </p:txBody>
        </p:sp>
        <p:pic>
          <p:nvPicPr>
            <p:cNvPr id="1033" name="Picture 78"/>
            <p:cNvPicPr>
              <a:picLocks noChangeAspect="1" noChangeArrowheads="1"/>
            </p:cNvPicPr>
            <p:nvPr/>
          </p:nvPicPr>
          <p:blipFill>
            <a:blip r:embed="rId26" cstate="print"/>
            <a:srcRect/>
            <a:stretch>
              <a:fillRect/>
            </a:stretch>
          </p:blipFill>
          <p:spPr bwMode="auto">
            <a:xfrm>
              <a:off x="8459788" y="6191250"/>
              <a:ext cx="454025" cy="454025"/>
            </a:xfrm>
            <a:prstGeom prst="rect">
              <a:avLst/>
            </a:prstGeom>
            <a:noFill/>
            <a:ln w="9525">
              <a:noFill/>
              <a:miter lim="800000"/>
              <a:headEnd/>
              <a:tailEnd/>
            </a:ln>
          </p:spPr>
        </p:pic>
      </p:grpSp>
      <p:sp>
        <p:nvSpPr>
          <p:cNvPr id="1029" name="Text Placeholder 2"/>
          <p:cNvSpPr>
            <a:spLocks noGrp="1"/>
          </p:cNvSpPr>
          <p:nvPr>
            <p:ph type="body" idx="1"/>
          </p:nvPr>
        </p:nvSpPr>
        <p:spPr bwMode="auto">
          <a:xfrm>
            <a:off x="409225" y="1350213"/>
            <a:ext cx="9606852" cy="4823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5" name="Footer Placeholder 4"/>
          <p:cNvSpPr>
            <a:spLocks noGrp="1"/>
          </p:cNvSpPr>
          <p:nvPr>
            <p:ph type="ftr" sz="quarter" idx="3"/>
          </p:nvPr>
        </p:nvSpPr>
        <p:spPr>
          <a:xfrm>
            <a:off x="409226" y="6893811"/>
            <a:ext cx="6949599" cy="114197"/>
          </a:xfrm>
          <a:prstGeom prst="rect">
            <a:avLst/>
          </a:prstGeom>
        </p:spPr>
        <p:txBody>
          <a:bodyPr vert="horz" lIns="0" tIns="0" rIns="0" bIns="0" rtlCol="0" anchor="ctr"/>
          <a:lstStyle>
            <a:lvl1pPr algn="l" defTabSz="500976" fontAlgn="auto">
              <a:spcBef>
                <a:spcPts val="0"/>
              </a:spcBef>
              <a:spcAft>
                <a:spcPts val="0"/>
              </a:spcAft>
              <a:defRPr sz="1000">
                <a:solidFill>
                  <a:schemeClr val="bg1"/>
                </a:solidFill>
                <a:latin typeface="+mn-lt"/>
              </a:defRPr>
            </a:lvl1pPr>
          </a:lstStyle>
          <a:p>
            <a:pPr>
              <a:defRPr/>
            </a:pPr>
            <a:r>
              <a:rPr lang="en-AU" dirty="0" smtClean="0">
                <a:solidFill>
                  <a:srgbClr val="FBFEFF"/>
                </a:solidFill>
              </a:rPr>
              <a:t>Simon Marsland, WGCM_19, Dubrovnik, October 2015</a:t>
            </a:r>
            <a:endParaRPr lang="en-US" dirty="0">
              <a:solidFill>
                <a:srgbClr val="FBFEFF"/>
              </a:solidFill>
            </a:endParaRPr>
          </a:p>
        </p:txBody>
      </p:sp>
      <p:sp>
        <p:nvSpPr>
          <p:cNvPr id="1031" name="Title Placeholder 1"/>
          <p:cNvSpPr>
            <a:spLocks noGrp="1"/>
          </p:cNvSpPr>
          <p:nvPr>
            <p:ph type="title"/>
          </p:nvPr>
        </p:nvSpPr>
        <p:spPr bwMode="auto">
          <a:xfrm>
            <a:off x="409225" y="285494"/>
            <a:ext cx="9606852" cy="9068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70" name="Rectangle 46"/>
          <p:cNvSpPr>
            <a:spLocks noChangeArrowheads="1"/>
          </p:cNvSpPr>
          <p:nvPr/>
        </p:nvSpPr>
        <p:spPr bwMode="auto">
          <a:xfrm>
            <a:off x="-81124" y="6734271"/>
            <a:ext cx="10580338" cy="576024"/>
          </a:xfrm>
          <a:prstGeom prst="rect">
            <a:avLst/>
          </a:prstGeom>
          <a:noFill/>
          <a:ln w="9525">
            <a:noFill/>
            <a:miter lim="800000"/>
            <a:headEnd/>
            <a:tailEnd/>
          </a:ln>
        </p:spPr>
        <p:txBody>
          <a:bodyPr lIns="100193" tIns="50101" rIns="100193" bIns="50101"/>
          <a:lstStyle/>
          <a:p>
            <a:pPr defTabSz="500976" fontAlgn="base">
              <a:spcBef>
                <a:spcPct val="0"/>
              </a:spcBef>
              <a:spcAft>
                <a:spcPct val="0"/>
              </a:spcAft>
              <a:defRPr/>
            </a:pPr>
            <a:endParaRPr lang="en-US" sz="1800" dirty="0">
              <a:solidFill>
                <a:prstClr val="black"/>
              </a:solidFill>
              <a:latin typeface="Arial" charset="0"/>
            </a:endParaRPr>
          </a:p>
        </p:txBody>
      </p:sp>
    </p:spTree>
    <p:extLst>
      <p:ext uri="{BB962C8B-B14F-4D97-AF65-F5344CB8AC3E}">
        <p14:creationId xmlns:p14="http://schemas.microsoft.com/office/powerpoint/2010/main" val="3671028518"/>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Lst>
  <p:timing>
    <p:tnLst>
      <p:par>
        <p:cTn id="1" dur="indefinite" restart="never" nodeType="tmRoot"/>
      </p:par>
    </p:tnLst>
  </p:timing>
  <p:hf sldNum="0" hdr="0" dt="0"/>
  <p:txStyles>
    <p:titleStyle>
      <a:lvl1pPr algn="l" defTabSz="500976" rtl="0" eaLnBrk="1" fontAlgn="base" hangingPunct="1">
        <a:lnSpc>
          <a:spcPct val="90000"/>
        </a:lnSpc>
        <a:spcBef>
          <a:spcPct val="0"/>
        </a:spcBef>
        <a:spcAft>
          <a:spcPct val="0"/>
        </a:spcAft>
        <a:defRPr sz="4000" b="1" kern="1200">
          <a:solidFill>
            <a:schemeClr val="accent2"/>
          </a:solidFill>
          <a:latin typeface="+mj-lt"/>
          <a:ea typeface="+mj-ea"/>
          <a:cs typeface="+mj-cs"/>
        </a:defRPr>
      </a:lvl1pPr>
      <a:lvl2pPr algn="l" defTabSz="500976" rtl="0" eaLnBrk="1" fontAlgn="base" hangingPunct="1">
        <a:lnSpc>
          <a:spcPct val="90000"/>
        </a:lnSpc>
        <a:spcBef>
          <a:spcPct val="0"/>
        </a:spcBef>
        <a:spcAft>
          <a:spcPct val="0"/>
        </a:spcAft>
        <a:defRPr sz="4000" b="1">
          <a:solidFill>
            <a:schemeClr val="accent1"/>
          </a:solidFill>
          <a:latin typeface="Calibri" pitchFamily="34" charset="0"/>
        </a:defRPr>
      </a:lvl2pPr>
      <a:lvl3pPr algn="l" defTabSz="500976" rtl="0" eaLnBrk="1" fontAlgn="base" hangingPunct="1">
        <a:lnSpc>
          <a:spcPct val="90000"/>
        </a:lnSpc>
        <a:spcBef>
          <a:spcPct val="0"/>
        </a:spcBef>
        <a:spcAft>
          <a:spcPct val="0"/>
        </a:spcAft>
        <a:defRPr sz="4000" b="1">
          <a:solidFill>
            <a:schemeClr val="accent1"/>
          </a:solidFill>
          <a:latin typeface="Calibri" pitchFamily="34" charset="0"/>
        </a:defRPr>
      </a:lvl3pPr>
      <a:lvl4pPr algn="l" defTabSz="500976" rtl="0" eaLnBrk="1" fontAlgn="base" hangingPunct="1">
        <a:lnSpc>
          <a:spcPct val="90000"/>
        </a:lnSpc>
        <a:spcBef>
          <a:spcPct val="0"/>
        </a:spcBef>
        <a:spcAft>
          <a:spcPct val="0"/>
        </a:spcAft>
        <a:defRPr sz="4000" b="1">
          <a:solidFill>
            <a:schemeClr val="accent1"/>
          </a:solidFill>
          <a:latin typeface="Calibri" pitchFamily="34" charset="0"/>
        </a:defRPr>
      </a:lvl4pPr>
      <a:lvl5pPr algn="l" defTabSz="500976" rtl="0" eaLnBrk="1" fontAlgn="base" hangingPunct="1">
        <a:lnSpc>
          <a:spcPct val="90000"/>
        </a:lnSpc>
        <a:spcBef>
          <a:spcPct val="0"/>
        </a:spcBef>
        <a:spcAft>
          <a:spcPct val="0"/>
        </a:spcAft>
        <a:defRPr sz="4000" b="1">
          <a:solidFill>
            <a:schemeClr val="accent1"/>
          </a:solidFill>
          <a:latin typeface="Calibri" pitchFamily="34" charset="0"/>
        </a:defRPr>
      </a:lvl5pPr>
      <a:lvl6pPr marL="500976" algn="l" defTabSz="500976" rtl="0" eaLnBrk="1" fontAlgn="base" hangingPunct="1">
        <a:lnSpc>
          <a:spcPct val="90000"/>
        </a:lnSpc>
        <a:spcBef>
          <a:spcPct val="0"/>
        </a:spcBef>
        <a:spcAft>
          <a:spcPct val="0"/>
        </a:spcAft>
        <a:defRPr sz="3100" b="1">
          <a:solidFill>
            <a:schemeClr val="accent1"/>
          </a:solidFill>
          <a:latin typeface="Calibri" pitchFamily="34" charset="0"/>
        </a:defRPr>
      </a:lvl6pPr>
      <a:lvl7pPr marL="1002010" algn="l" defTabSz="500976" rtl="0" eaLnBrk="1" fontAlgn="base" hangingPunct="1">
        <a:lnSpc>
          <a:spcPct val="90000"/>
        </a:lnSpc>
        <a:spcBef>
          <a:spcPct val="0"/>
        </a:spcBef>
        <a:spcAft>
          <a:spcPct val="0"/>
        </a:spcAft>
        <a:defRPr sz="3100" b="1">
          <a:solidFill>
            <a:schemeClr val="accent1"/>
          </a:solidFill>
          <a:latin typeface="Calibri" pitchFamily="34" charset="0"/>
        </a:defRPr>
      </a:lvl7pPr>
      <a:lvl8pPr marL="1503023" algn="l" defTabSz="500976" rtl="0" eaLnBrk="1" fontAlgn="base" hangingPunct="1">
        <a:lnSpc>
          <a:spcPct val="90000"/>
        </a:lnSpc>
        <a:spcBef>
          <a:spcPct val="0"/>
        </a:spcBef>
        <a:spcAft>
          <a:spcPct val="0"/>
        </a:spcAft>
        <a:defRPr sz="3100" b="1">
          <a:solidFill>
            <a:schemeClr val="accent1"/>
          </a:solidFill>
          <a:latin typeface="Calibri" pitchFamily="34" charset="0"/>
        </a:defRPr>
      </a:lvl8pPr>
      <a:lvl9pPr marL="2004030" algn="l" defTabSz="500976" rtl="0" eaLnBrk="1" fontAlgn="base" hangingPunct="1">
        <a:lnSpc>
          <a:spcPct val="90000"/>
        </a:lnSpc>
        <a:spcBef>
          <a:spcPct val="0"/>
        </a:spcBef>
        <a:spcAft>
          <a:spcPct val="0"/>
        </a:spcAft>
        <a:defRPr sz="3100" b="1">
          <a:solidFill>
            <a:schemeClr val="accent1"/>
          </a:solidFill>
          <a:latin typeface="Calibri" pitchFamily="34" charset="0"/>
        </a:defRPr>
      </a:lvl9pPr>
    </p:titleStyle>
    <p:bodyStyle>
      <a:lvl1pPr algn="l" defTabSz="500976" rtl="0" eaLnBrk="1" fontAlgn="base" hangingPunct="1">
        <a:lnSpc>
          <a:spcPct val="90000"/>
        </a:lnSpc>
        <a:spcBef>
          <a:spcPts val="661"/>
        </a:spcBef>
        <a:spcAft>
          <a:spcPts val="621"/>
        </a:spcAft>
        <a:buFont typeface="Arial" charset="0"/>
        <a:defRPr sz="2600" kern="1200">
          <a:solidFill>
            <a:schemeClr val="tx1"/>
          </a:solidFill>
          <a:latin typeface="+mn-lt"/>
          <a:ea typeface="+mn-ea"/>
          <a:cs typeface="+mn-cs"/>
        </a:defRPr>
      </a:lvl1pPr>
      <a:lvl2pPr marL="274862" indent="-274862" algn="l" defTabSz="500976" rtl="0" eaLnBrk="1" fontAlgn="base" hangingPunct="1">
        <a:lnSpc>
          <a:spcPct val="90000"/>
        </a:lnSpc>
        <a:spcBef>
          <a:spcPct val="0"/>
        </a:spcBef>
        <a:spcAft>
          <a:spcPts val="621"/>
        </a:spcAft>
        <a:buFont typeface="Symbol" pitchFamily="18" charset="2"/>
        <a:buChar char=""/>
        <a:defRPr sz="2200" kern="1200">
          <a:solidFill>
            <a:schemeClr val="tx1"/>
          </a:solidFill>
          <a:latin typeface="+mn-lt"/>
          <a:ea typeface="+mn-ea"/>
          <a:cs typeface="+mn-cs"/>
        </a:defRPr>
      </a:lvl2pPr>
      <a:lvl3pPr marL="551454" indent="-274862" algn="l" defTabSz="500976" rtl="0" eaLnBrk="1" fontAlgn="base" hangingPunct="1">
        <a:lnSpc>
          <a:spcPct val="90000"/>
        </a:lnSpc>
        <a:spcBef>
          <a:spcPct val="0"/>
        </a:spcBef>
        <a:spcAft>
          <a:spcPts val="621"/>
        </a:spcAft>
        <a:buClr>
          <a:srgbClr val="484647"/>
        </a:buClr>
        <a:buFont typeface="Arial" charset="0"/>
        <a:buChar char="–"/>
        <a:defRPr sz="2200" kern="1200">
          <a:solidFill>
            <a:schemeClr val="tx1"/>
          </a:solidFill>
          <a:latin typeface="+mn-lt"/>
          <a:ea typeface="+mn-ea"/>
          <a:cs typeface="+mn-cs"/>
        </a:defRPr>
      </a:lvl3pPr>
      <a:lvl4pPr marL="828050" indent="-274862" algn="l" defTabSz="500976" rtl="0" eaLnBrk="1" fontAlgn="base" hangingPunct="1">
        <a:lnSpc>
          <a:spcPct val="90000"/>
        </a:lnSpc>
        <a:spcBef>
          <a:spcPct val="0"/>
        </a:spcBef>
        <a:spcAft>
          <a:spcPts val="621"/>
        </a:spcAft>
        <a:buClr>
          <a:srgbClr val="484647"/>
        </a:buClr>
        <a:buFont typeface="Arial" charset="0"/>
        <a:buChar char="–"/>
        <a:defRPr sz="2200" kern="1200">
          <a:solidFill>
            <a:schemeClr val="tx1"/>
          </a:solidFill>
          <a:latin typeface="+mn-lt"/>
          <a:ea typeface="+mn-ea"/>
          <a:cs typeface="+mn-cs"/>
        </a:defRPr>
      </a:lvl4pPr>
      <a:lvl5pPr marL="1104584" indent="-276148" algn="l" defTabSz="500976" rtl="0" eaLnBrk="1" fontAlgn="base" hangingPunct="1">
        <a:lnSpc>
          <a:spcPct val="90000"/>
        </a:lnSpc>
        <a:spcBef>
          <a:spcPct val="0"/>
        </a:spcBef>
        <a:spcAft>
          <a:spcPts val="621"/>
        </a:spcAft>
        <a:buClr>
          <a:schemeClr val="accent2"/>
        </a:buClr>
        <a:buFont typeface="Arial" pitchFamily="34" charset="0"/>
        <a:buChar char="•"/>
        <a:defRPr sz="2000" kern="1200" baseline="0">
          <a:solidFill>
            <a:schemeClr val="accent2"/>
          </a:solidFill>
          <a:latin typeface="+mn-lt"/>
          <a:ea typeface="+mn-ea"/>
          <a:cs typeface="+mn-cs"/>
        </a:defRPr>
      </a:lvl5pPr>
      <a:lvl6pPr marL="828434" indent="-276148" algn="l" defTabSz="500976" rtl="0" eaLnBrk="1" latinLnBrk="0" hangingPunct="1">
        <a:lnSpc>
          <a:spcPct val="90000"/>
        </a:lnSpc>
        <a:spcBef>
          <a:spcPts val="0"/>
        </a:spcBef>
        <a:spcAft>
          <a:spcPts val="625"/>
        </a:spcAft>
        <a:buClr>
          <a:schemeClr val="tx2"/>
        </a:buClr>
        <a:buFont typeface="Arial" pitchFamily="34" charset="0"/>
        <a:buChar char="–"/>
        <a:defRPr sz="2200" kern="1200">
          <a:solidFill>
            <a:schemeClr val="tx2"/>
          </a:solidFill>
          <a:latin typeface="+mn-lt"/>
          <a:ea typeface="+mn-ea"/>
          <a:cs typeface="+mn-cs"/>
        </a:defRPr>
      </a:lvl6pPr>
      <a:lvl7pPr marL="828434" indent="-276148" algn="l" defTabSz="500976" rtl="0" eaLnBrk="1" latinLnBrk="0" hangingPunct="1">
        <a:lnSpc>
          <a:spcPct val="90000"/>
        </a:lnSpc>
        <a:spcBef>
          <a:spcPts val="0"/>
        </a:spcBef>
        <a:spcAft>
          <a:spcPts val="625"/>
        </a:spcAft>
        <a:buClr>
          <a:schemeClr val="tx2"/>
        </a:buClr>
        <a:buFont typeface="Arial" pitchFamily="34" charset="0"/>
        <a:buChar char="–"/>
        <a:defRPr sz="2200" kern="1200">
          <a:solidFill>
            <a:schemeClr val="tx2"/>
          </a:solidFill>
          <a:latin typeface="+mn-lt"/>
          <a:ea typeface="+mn-ea"/>
          <a:cs typeface="+mn-cs"/>
        </a:defRPr>
      </a:lvl7pPr>
      <a:lvl8pPr marL="828434" indent="-276148" algn="l" defTabSz="500976" rtl="0" eaLnBrk="1" latinLnBrk="0" hangingPunct="1">
        <a:lnSpc>
          <a:spcPct val="90000"/>
        </a:lnSpc>
        <a:spcBef>
          <a:spcPts val="0"/>
        </a:spcBef>
        <a:spcAft>
          <a:spcPts val="625"/>
        </a:spcAft>
        <a:buClr>
          <a:schemeClr val="tx2"/>
        </a:buClr>
        <a:buFont typeface="Arial" pitchFamily="34" charset="0"/>
        <a:buChar char="–"/>
        <a:defRPr sz="2200" kern="1200">
          <a:solidFill>
            <a:schemeClr val="tx2"/>
          </a:solidFill>
          <a:latin typeface="+mn-lt"/>
          <a:ea typeface="+mn-ea"/>
          <a:cs typeface="+mn-cs"/>
        </a:defRPr>
      </a:lvl8pPr>
      <a:lvl9pPr marL="828434" indent="-276148" algn="l" defTabSz="500976" rtl="0" eaLnBrk="1" latinLnBrk="0" hangingPunct="1">
        <a:lnSpc>
          <a:spcPct val="90000"/>
        </a:lnSpc>
        <a:spcBef>
          <a:spcPts val="0"/>
        </a:spcBef>
        <a:spcAft>
          <a:spcPts val="625"/>
        </a:spcAft>
        <a:buClr>
          <a:schemeClr val="tx2"/>
        </a:buClr>
        <a:buFont typeface="Arial" pitchFamily="34" charset="0"/>
        <a:buChar char="–"/>
        <a:defRPr sz="2200" kern="1200">
          <a:solidFill>
            <a:schemeClr val="tx2"/>
          </a:solidFill>
          <a:latin typeface="+mn-lt"/>
          <a:ea typeface="+mn-ea"/>
          <a:cs typeface="+mn-cs"/>
        </a:defRPr>
      </a:lvl9pPr>
    </p:bodyStyle>
    <p:otherStyle>
      <a:defPPr>
        <a:defRPr lang="en-US"/>
      </a:defPPr>
      <a:lvl1pPr marL="0" algn="l" defTabSz="500976" rtl="0" eaLnBrk="1" latinLnBrk="0" hangingPunct="1">
        <a:defRPr sz="2000" kern="1200">
          <a:solidFill>
            <a:schemeClr val="tx1"/>
          </a:solidFill>
          <a:latin typeface="+mn-lt"/>
          <a:ea typeface="+mn-ea"/>
          <a:cs typeface="+mn-cs"/>
        </a:defRPr>
      </a:lvl1pPr>
      <a:lvl2pPr marL="500976" algn="l" defTabSz="500976" rtl="0" eaLnBrk="1" latinLnBrk="0" hangingPunct="1">
        <a:defRPr sz="2000" kern="1200">
          <a:solidFill>
            <a:schemeClr val="tx1"/>
          </a:solidFill>
          <a:latin typeface="+mn-lt"/>
          <a:ea typeface="+mn-ea"/>
          <a:cs typeface="+mn-cs"/>
        </a:defRPr>
      </a:lvl2pPr>
      <a:lvl3pPr marL="1002010" algn="l" defTabSz="500976" rtl="0" eaLnBrk="1" latinLnBrk="0" hangingPunct="1">
        <a:defRPr sz="2000" kern="1200">
          <a:solidFill>
            <a:schemeClr val="tx1"/>
          </a:solidFill>
          <a:latin typeface="+mn-lt"/>
          <a:ea typeface="+mn-ea"/>
          <a:cs typeface="+mn-cs"/>
        </a:defRPr>
      </a:lvl3pPr>
      <a:lvl4pPr marL="1503023" algn="l" defTabSz="500976" rtl="0" eaLnBrk="1" latinLnBrk="0" hangingPunct="1">
        <a:defRPr sz="2000" kern="1200">
          <a:solidFill>
            <a:schemeClr val="tx1"/>
          </a:solidFill>
          <a:latin typeface="+mn-lt"/>
          <a:ea typeface="+mn-ea"/>
          <a:cs typeface="+mn-cs"/>
        </a:defRPr>
      </a:lvl4pPr>
      <a:lvl5pPr marL="2004030" algn="l" defTabSz="500976" rtl="0" eaLnBrk="1" latinLnBrk="0" hangingPunct="1">
        <a:defRPr sz="2000" kern="1200">
          <a:solidFill>
            <a:schemeClr val="tx1"/>
          </a:solidFill>
          <a:latin typeface="+mn-lt"/>
          <a:ea typeface="+mn-ea"/>
          <a:cs typeface="+mn-cs"/>
        </a:defRPr>
      </a:lvl5pPr>
      <a:lvl6pPr marL="2505036" algn="l" defTabSz="500976" rtl="0" eaLnBrk="1" latinLnBrk="0" hangingPunct="1">
        <a:defRPr sz="2000" kern="1200">
          <a:solidFill>
            <a:schemeClr val="tx1"/>
          </a:solidFill>
          <a:latin typeface="+mn-lt"/>
          <a:ea typeface="+mn-ea"/>
          <a:cs typeface="+mn-cs"/>
        </a:defRPr>
      </a:lvl6pPr>
      <a:lvl7pPr marL="3006052" algn="l" defTabSz="500976" rtl="0" eaLnBrk="1" latinLnBrk="0" hangingPunct="1">
        <a:defRPr sz="2000" kern="1200">
          <a:solidFill>
            <a:schemeClr val="tx1"/>
          </a:solidFill>
          <a:latin typeface="+mn-lt"/>
          <a:ea typeface="+mn-ea"/>
          <a:cs typeface="+mn-cs"/>
        </a:defRPr>
      </a:lvl7pPr>
      <a:lvl8pPr marL="3507051" algn="l" defTabSz="500976" rtl="0" eaLnBrk="1" latinLnBrk="0" hangingPunct="1">
        <a:defRPr sz="2000" kern="1200">
          <a:solidFill>
            <a:schemeClr val="tx1"/>
          </a:solidFill>
          <a:latin typeface="+mn-lt"/>
          <a:ea typeface="+mn-ea"/>
          <a:cs typeface="+mn-cs"/>
        </a:defRPr>
      </a:lvl8pPr>
      <a:lvl9pPr marL="4008059" algn="l" defTabSz="500976" rtl="0" eaLnBrk="1" latinLnBrk="0" hangingPunct="1">
        <a:defRPr sz="2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92" y="290531"/>
            <a:ext cx="9345454" cy="1209146"/>
          </a:xfrm>
          <a:prstGeom prst="rect">
            <a:avLst/>
          </a:prstGeom>
        </p:spPr>
        <p:txBody>
          <a:bodyPr vert="horz" lIns="100725" tIns="50363" rIns="100725" bIns="503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19192" y="1692809"/>
            <a:ext cx="9345454" cy="4787882"/>
          </a:xfrm>
          <a:prstGeom prst="rect">
            <a:avLst/>
          </a:prstGeom>
        </p:spPr>
        <p:txBody>
          <a:bodyPr vert="horz" lIns="100725" tIns="50363" rIns="100725" bIns="503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19192" y="6724202"/>
            <a:ext cx="2422896" cy="386255"/>
          </a:xfrm>
          <a:prstGeom prst="rect">
            <a:avLst/>
          </a:prstGeom>
        </p:spPr>
        <p:txBody>
          <a:bodyPr vert="horz" lIns="100725" tIns="50363" rIns="100725" bIns="50363" rtlCol="0" anchor="ctr"/>
          <a:lstStyle>
            <a:lvl1pPr algn="l" defTabSz="1007258">
              <a:defRPr sz="1300">
                <a:solidFill>
                  <a:schemeClr val="tx1">
                    <a:tint val="75000"/>
                  </a:schemeClr>
                </a:solidFill>
              </a:defRPr>
            </a:lvl1pPr>
          </a:lstStyle>
          <a:p>
            <a:fld id="{1D8BD707-D9CF-40AE-B4C6-C98DA3205C09}" type="datetimeFigureOut">
              <a:rPr lang="en-US" smtClean="0">
                <a:solidFill>
                  <a:prstClr val="black">
                    <a:tint val="75000"/>
                  </a:prstClr>
                </a:solidFill>
              </a:rPr>
              <a:pPr/>
              <a:t>3/22/2016</a:t>
            </a:fld>
            <a:endParaRPr lang="en-US" dirty="0">
              <a:solidFill>
                <a:prstClr val="black">
                  <a:tint val="75000"/>
                </a:prstClr>
              </a:solidFill>
            </a:endParaRPr>
          </a:p>
        </p:txBody>
      </p:sp>
      <p:sp>
        <p:nvSpPr>
          <p:cNvPr id="5" name="Footer Placeholder 4"/>
          <p:cNvSpPr>
            <a:spLocks noGrp="1"/>
          </p:cNvSpPr>
          <p:nvPr>
            <p:ph type="ftr" sz="quarter" idx="3"/>
          </p:nvPr>
        </p:nvSpPr>
        <p:spPr>
          <a:xfrm>
            <a:off x="3547816" y="6724202"/>
            <a:ext cx="3288215" cy="386255"/>
          </a:xfrm>
          <a:prstGeom prst="rect">
            <a:avLst/>
          </a:prstGeom>
        </p:spPr>
        <p:txBody>
          <a:bodyPr vert="horz" lIns="100725" tIns="50363" rIns="100725" bIns="50363" rtlCol="0" anchor="ctr"/>
          <a:lstStyle>
            <a:lvl1pPr algn="ctr" defTabSz="1007258">
              <a:defRPr sz="13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441750" y="6724202"/>
            <a:ext cx="2422896" cy="386255"/>
          </a:xfrm>
          <a:prstGeom prst="rect">
            <a:avLst/>
          </a:prstGeom>
        </p:spPr>
        <p:txBody>
          <a:bodyPr vert="horz" lIns="100725" tIns="50363" rIns="100725" bIns="50363" rtlCol="0" anchor="ctr"/>
          <a:lstStyle>
            <a:lvl1pPr algn="r" defTabSz="1007258">
              <a:defRPr sz="13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9243059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Lst>
  <p:txStyles>
    <p:titleStyle>
      <a:lvl1pPr algn="ctr" defTabSz="1007258" rtl="0" eaLnBrk="1" latinLnBrk="0" hangingPunct="1">
        <a:spcBef>
          <a:spcPct val="0"/>
        </a:spcBef>
        <a:buNone/>
        <a:defRPr sz="4800" kern="1200">
          <a:solidFill>
            <a:schemeClr val="tx1"/>
          </a:solidFill>
          <a:latin typeface="+mj-lt"/>
          <a:ea typeface="+mj-ea"/>
          <a:cs typeface="+mj-cs"/>
        </a:defRPr>
      </a:lvl1pPr>
    </p:titleStyle>
    <p:bodyStyle>
      <a:lvl1pPr marL="377722" indent="-377722" algn="l" defTabSz="1007258"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397" indent="-314768" algn="l" defTabSz="1007258"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074" indent="-251816" algn="l" defTabSz="1007258"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2702" indent="-251816" algn="l" defTabSz="1007258"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6332" indent="-251816" algn="l" defTabSz="1007258"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69959" indent="-251816" algn="l" defTabSz="1007258"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3589" indent="-251816" algn="l" defTabSz="1007258"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7218" indent="-251816" algn="l" defTabSz="1007258"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0847" indent="-251816" algn="l" defTabSz="1007258"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258" rtl="0" eaLnBrk="1" latinLnBrk="0" hangingPunct="1">
        <a:defRPr sz="2000" kern="1200">
          <a:solidFill>
            <a:schemeClr val="tx1"/>
          </a:solidFill>
          <a:latin typeface="+mn-lt"/>
          <a:ea typeface="+mn-ea"/>
          <a:cs typeface="+mn-cs"/>
        </a:defRPr>
      </a:lvl1pPr>
      <a:lvl2pPr marL="503627" algn="l" defTabSz="1007258" rtl="0" eaLnBrk="1" latinLnBrk="0" hangingPunct="1">
        <a:defRPr sz="2000" kern="1200">
          <a:solidFill>
            <a:schemeClr val="tx1"/>
          </a:solidFill>
          <a:latin typeface="+mn-lt"/>
          <a:ea typeface="+mn-ea"/>
          <a:cs typeface="+mn-cs"/>
        </a:defRPr>
      </a:lvl2pPr>
      <a:lvl3pPr marL="1007258" algn="l" defTabSz="1007258" rtl="0" eaLnBrk="1" latinLnBrk="0" hangingPunct="1">
        <a:defRPr sz="2000" kern="1200">
          <a:solidFill>
            <a:schemeClr val="tx1"/>
          </a:solidFill>
          <a:latin typeface="+mn-lt"/>
          <a:ea typeface="+mn-ea"/>
          <a:cs typeface="+mn-cs"/>
        </a:defRPr>
      </a:lvl3pPr>
      <a:lvl4pPr marL="1510888" algn="l" defTabSz="1007258" rtl="0" eaLnBrk="1" latinLnBrk="0" hangingPunct="1">
        <a:defRPr sz="2000" kern="1200">
          <a:solidFill>
            <a:schemeClr val="tx1"/>
          </a:solidFill>
          <a:latin typeface="+mn-lt"/>
          <a:ea typeface="+mn-ea"/>
          <a:cs typeface="+mn-cs"/>
        </a:defRPr>
      </a:lvl4pPr>
      <a:lvl5pPr marL="2014515" algn="l" defTabSz="1007258" rtl="0" eaLnBrk="1" latinLnBrk="0" hangingPunct="1">
        <a:defRPr sz="2000" kern="1200">
          <a:solidFill>
            <a:schemeClr val="tx1"/>
          </a:solidFill>
          <a:latin typeface="+mn-lt"/>
          <a:ea typeface="+mn-ea"/>
          <a:cs typeface="+mn-cs"/>
        </a:defRPr>
      </a:lvl5pPr>
      <a:lvl6pPr marL="2518145" algn="l" defTabSz="1007258" rtl="0" eaLnBrk="1" latinLnBrk="0" hangingPunct="1">
        <a:defRPr sz="2000" kern="1200">
          <a:solidFill>
            <a:schemeClr val="tx1"/>
          </a:solidFill>
          <a:latin typeface="+mn-lt"/>
          <a:ea typeface="+mn-ea"/>
          <a:cs typeface="+mn-cs"/>
        </a:defRPr>
      </a:lvl6pPr>
      <a:lvl7pPr marL="3021774" algn="l" defTabSz="1007258" rtl="0" eaLnBrk="1" latinLnBrk="0" hangingPunct="1">
        <a:defRPr sz="2000" kern="1200">
          <a:solidFill>
            <a:schemeClr val="tx1"/>
          </a:solidFill>
          <a:latin typeface="+mn-lt"/>
          <a:ea typeface="+mn-ea"/>
          <a:cs typeface="+mn-cs"/>
        </a:defRPr>
      </a:lvl7pPr>
      <a:lvl8pPr marL="3525403" algn="l" defTabSz="1007258" rtl="0" eaLnBrk="1" latinLnBrk="0" hangingPunct="1">
        <a:defRPr sz="2000" kern="1200">
          <a:solidFill>
            <a:schemeClr val="tx1"/>
          </a:solidFill>
          <a:latin typeface="+mn-lt"/>
          <a:ea typeface="+mn-ea"/>
          <a:cs typeface="+mn-cs"/>
        </a:defRPr>
      </a:lvl8pPr>
      <a:lvl9pPr marL="4029030" algn="l" defTabSz="1007258" rtl="0" eaLnBrk="1" latinLnBrk="0" hangingPunct="1">
        <a:defRPr sz="20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92" y="290531"/>
            <a:ext cx="9345454" cy="1209146"/>
          </a:xfrm>
          <a:prstGeom prst="rect">
            <a:avLst/>
          </a:prstGeom>
        </p:spPr>
        <p:txBody>
          <a:bodyPr vert="horz" lIns="100116" tIns="50063" rIns="100116" bIns="500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19192" y="1692809"/>
            <a:ext cx="9345454" cy="4787882"/>
          </a:xfrm>
          <a:prstGeom prst="rect">
            <a:avLst/>
          </a:prstGeom>
        </p:spPr>
        <p:txBody>
          <a:bodyPr vert="horz" lIns="100116" tIns="50063" rIns="100116" bIns="500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19192" y="6724277"/>
            <a:ext cx="2422896" cy="386255"/>
          </a:xfrm>
          <a:prstGeom prst="rect">
            <a:avLst/>
          </a:prstGeom>
        </p:spPr>
        <p:txBody>
          <a:bodyPr vert="horz" lIns="100116" tIns="50063" rIns="100116" bIns="50063" rtlCol="0" anchor="ctr"/>
          <a:lstStyle>
            <a:lvl1pPr algn="l" defTabSz="1001250">
              <a:defRPr sz="1300">
                <a:solidFill>
                  <a:schemeClr val="tx1">
                    <a:tint val="75000"/>
                  </a:schemeClr>
                </a:solidFill>
              </a:defRPr>
            </a:lvl1pPr>
          </a:lstStyle>
          <a:p>
            <a:fld id="{1D8BD707-D9CF-40AE-B4C6-C98DA3205C09}" type="datetimeFigureOut">
              <a:rPr lang="en-US" smtClean="0">
                <a:solidFill>
                  <a:prstClr val="black">
                    <a:tint val="75000"/>
                  </a:prstClr>
                </a:solidFill>
              </a:rPr>
              <a:pPr/>
              <a:t>3/22/2016</a:t>
            </a:fld>
            <a:endParaRPr lang="en-US" dirty="0">
              <a:solidFill>
                <a:prstClr val="black">
                  <a:tint val="75000"/>
                </a:prstClr>
              </a:solidFill>
            </a:endParaRPr>
          </a:p>
        </p:txBody>
      </p:sp>
      <p:sp>
        <p:nvSpPr>
          <p:cNvPr id="5" name="Footer Placeholder 4"/>
          <p:cNvSpPr>
            <a:spLocks noGrp="1"/>
          </p:cNvSpPr>
          <p:nvPr>
            <p:ph type="ftr" sz="quarter" idx="3"/>
          </p:nvPr>
        </p:nvSpPr>
        <p:spPr>
          <a:xfrm>
            <a:off x="3547816" y="6724277"/>
            <a:ext cx="3288215" cy="386255"/>
          </a:xfrm>
          <a:prstGeom prst="rect">
            <a:avLst/>
          </a:prstGeom>
        </p:spPr>
        <p:txBody>
          <a:bodyPr vert="horz" lIns="100116" tIns="50063" rIns="100116" bIns="50063" rtlCol="0" anchor="ctr"/>
          <a:lstStyle>
            <a:lvl1pPr algn="ctr" defTabSz="1001250">
              <a:defRPr sz="13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7441750" y="6724277"/>
            <a:ext cx="2422896" cy="386255"/>
          </a:xfrm>
          <a:prstGeom prst="rect">
            <a:avLst/>
          </a:prstGeom>
        </p:spPr>
        <p:txBody>
          <a:bodyPr vert="horz" lIns="100116" tIns="50063" rIns="100116" bIns="50063" rtlCol="0" anchor="ctr"/>
          <a:lstStyle>
            <a:lvl1pPr algn="r" defTabSz="1001250">
              <a:defRPr sz="13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6143146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Lst>
  <p:txStyles>
    <p:titleStyle>
      <a:lvl1pPr algn="ctr" defTabSz="1001250" rtl="0" eaLnBrk="1" latinLnBrk="0" hangingPunct="1">
        <a:spcBef>
          <a:spcPct val="0"/>
        </a:spcBef>
        <a:buNone/>
        <a:defRPr sz="4800" kern="1200">
          <a:solidFill>
            <a:schemeClr val="tx1"/>
          </a:solidFill>
          <a:latin typeface="+mj-lt"/>
          <a:ea typeface="+mj-ea"/>
          <a:cs typeface="+mj-cs"/>
        </a:defRPr>
      </a:lvl1pPr>
    </p:titleStyle>
    <p:bodyStyle>
      <a:lvl1pPr marL="375459" indent="-375459" algn="l" defTabSz="1001250"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3527" indent="-312891" algn="l" defTabSz="1001250"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1568" indent="-250286" algn="l" defTabSz="100125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52199" indent="-250286" algn="l" defTabSz="100125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52827" indent="-250286" algn="l" defTabSz="1001250"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53454" indent="-250286" algn="l" defTabSz="100125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54085" indent="-250286" algn="l" defTabSz="100125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54714" indent="-250286" algn="l" defTabSz="100125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55344" indent="-250286" algn="l" defTabSz="1001250"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1250" rtl="0" eaLnBrk="1" latinLnBrk="0" hangingPunct="1">
        <a:defRPr sz="2000" kern="1200">
          <a:solidFill>
            <a:schemeClr val="tx1"/>
          </a:solidFill>
          <a:latin typeface="+mn-lt"/>
          <a:ea typeface="+mn-ea"/>
          <a:cs typeface="+mn-cs"/>
        </a:defRPr>
      </a:lvl1pPr>
      <a:lvl2pPr marL="500589" algn="l" defTabSz="1001250" rtl="0" eaLnBrk="1" latinLnBrk="0" hangingPunct="1">
        <a:defRPr sz="2000" kern="1200">
          <a:solidFill>
            <a:schemeClr val="tx1"/>
          </a:solidFill>
          <a:latin typeface="+mn-lt"/>
          <a:ea typeface="+mn-ea"/>
          <a:cs typeface="+mn-cs"/>
        </a:defRPr>
      </a:lvl2pPr>
      <a:lvl3pPr marL="1001250" algn="l" defTabSz="1001250" rtl="0" eaLnBrk="1" latinLnBrk="0" hangingPunct="1">
        <a:defRPr sz="2000" kern="1200">
          <a:solidFill>
            <a:schemeClr val="tx1"/>
          </a:solidFill>
          <a:latin typeface="+mn-lt"/>
          <a:ea typeface="+mn-ea"/>
          <a:cs typeface="+mn-cs"/>
        </a:defRPr>
      </a:lvl3pPr>
      <a:lvl4pPr marL="1501884" algn="l" defTabSz="1001250" rtl="0" eaLnBrk="1" latinLnBrk="0" hangingPunct="1">
        <a:defRPr sz="2000" kern="1200">
          <a:solidFill>
            <a:schemeClr val="tx1"/>
          </a:solidFill>
          <a:latin typeface="+mn-lt"/>
          <a:ea typeface="+mn-ea"/>
          <a:cs typeface="+mn-cs"/>
        </a:defRPr>
      </a:lvl4pPr>
      <a:lvl5pPr marL="2002513" algn="l" defTabSz="1001250" rtl="0" eaLnBrk="1" latinLnBrk="0" hangingPunct="1">
        <a:defRPr sz="2000" kern="1200">
          <a:solidFill>
            <a:schemeClr val="tx1"/>
          </a:solidFill>
          <a:latin typeface="+mn-lt"/>
          <a:ea typeface="+mn-ea"/>
          <a:cs typeface="+mn-cs"/>
        </a:defRPr>
      </a:lvl5pPr>
      <a:lvl6pPr marL="2503140" algn="l" defTabSz="1001250" rtl="0" eaLnBrk="1" latinLnBrk="0" hangingPunct="1">
        <a:defRPr sz="2000" kern="1200">
          <a:solidFill>
            <a:schemeClr val="tx1"/>
          </a:solidFill>
          <a:latin typeface="+mn-lt"/>
          <a:ea typeface="+mn-ea"/>
          <a:cs typeface="+mn-cs"/>
        </a:defRPr>
      </a:lvl6pPr>
      <a:lvl7pPr marL="3003775" algn="l" defTabSz="1001250" rtl="0" eaLnBrk="1" latinLnBrk="0" hangingPunct="1">
        <a:defRPr sz="2000" kern="1200">
          <a:solidFill>
            <a:schemeClr val="tx1"/>
          </a:solidFill>
          <a:latin typeface="+mn-lt"/>
          <a:ea typeface="+mn-ea"/>
          <a:cs typeface="+mn-cs"/>
        </a:defRPr>
      </a:lvl7pPr>
      <a:lvl8pPr marL="3504395" algn="l" defTabSz="1001250" rtl="0" eaLnBrk="1" latinLnBrk="0" hangingPunct="1">
        <a:defRPr sz="2000" kern="1200">
          <a:solidFill>
            <a:schemeClr val="tx1"/>
          </a:solidFill>
          <a:latin typeface="+mn-lt"/>
          <a:ea typeface="+mn-ea"/>
          <a:cs typeface="+mn-cs"/>
        </a:defRPr>
      </a:lvl8pPr>
      <a:lvl9pPr marL="4005023" algn="l" defTabSz="1001250" rtl="0" eaLnBrk="1" latinLnBrk="0" hangingPunct="1">
        <a:defRPr sz="20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6"/>
          <p:cNvGrpSpPr/>
          <p:nvPr/>
        </p:nvGrpSpPr>
        <p:grpSpPr>
          <a:xfrm>
            <a:off x="-10817" y="6401827"/>
            <a:ext cx="10412682" cy="898463"/>
            <a:chOff x="-9525" y="6051550"/>
            <a:chExt cx="9169400" cy="849313"/>
          </a:xfrm>
        </p:grpSpPr>
        <p:sp>
          <p:nvSpPr>
            <p:cNvPr id="3"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4" name="Rectangle 6"/>
            <p:cNvSpPr>
              <a:spLocks noChangeArrowheads="1"/>
            </p:cNvSpPr>
            <p:nvPr userDrawn="1"/>
          </p:nvSpPr>
          <p:spPr bwMode="auto">
            <a:xfrm>
              <a:off x="1588" y="6367463"/>
              <a:ext cx="9142412" cy="490537"/>
            </a:xfrm>
            <a:prstGeom prst="rect">
              <a:avLst/>
            </a:prstGeom>
            <a:solidFill>
              <a:schemeClr val="accent2"/>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6" name="Rectangle 7"/>
            <p:cNvSpPr>
              <a:spLocks noChangeArrowheads="1"/>
            </p:cNvSpPr>
            <p:nvPr userDrawn="1"/>
          </p:nvSpPr>
          <p:spPr bwMode="auto">
            <a:xfrm>
              <a:off x="1588" y="6367463"/>
              <a:ext cx="9142412" cy="490537"/>
            </a:xfrm>
            <a:prstGeom prst="rect">
              <a:avLst/>
            </a:prstGeom>
            <a:no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7" name="Freeform 8"/>
            <p:cNvSpPr>
              <a:spLocks noEditPoints="1"/>
            </p:cNvSpPr>
            <p:nvPr userDrawn="1"/>
          </p:nvSpPr>
          <p:spPr bwMode="auto">
            <a:xfrm>
              <a:off x="1588" y="6065837"/>
              <a:ext cx="9142412" cy="690562"/>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rgbClr val="BFBFBF"/>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8" name="Freeform 9"/>
            <p:cNvSpPr>
              <a:spLocks noEditPoints="1"/>
            </p:cNvSpPr>
            <p:nvPr userDrawn="1"/>
          </p:nvSpPr>
          <p:spPr bwMode="auto">
            <a:xfrm>
              <a:off x="1588" y="6367463"/>
              <a:ext cx="9142412" cy="388937"/>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9" name="Freeform 10"/>
            <p:cNvSpPr>
              <a:spLocks/>
            </p:cNvSpPr>
            <p:nvPr userDrawn="1"/>
          </p:nvSpPr>
          <p:spPr bwMode="auto">
            <a:xfrm>
              <a:off x="1588" y="6110288"/>
              <a:ext cx="789146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0" name="Freeform 11"/>
            <p:cNvSpPr>
              <a:spLocks/>
            </p:cNvSpPr>
            <p:nvPr userDrawn="1"/>
          </p:nvSpPr>
          <p:spPr bwMode="auto">
            <a:xfrm>
              <a:off x="7893050" y="6110285"/>
              <a:ext cx="1250950" cy="601662"/>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rgbClr val="F7F7F7"/>
            </a:solidFill>
            <a:ln>
              <a:noFill/>
            </a:ln>
            <a:extLst/>
          </p:spPr>
          <p:txBody>
            <a:bodyPr/>
            <a:lstStyle/>
            <a:p>
              <a:pPr defTabSz="501062" fontAlgn="base">
                <a:spcBef>
                  <a:spcPct val="0"/>
                </a:spcBef>
                <a:spcAft>
                  <a:spcPct val="0"/>
                </a:spcAft>
                <a:defRPr/>
              </a:pPr>
              <a:endParaRPr lang="en-AU" sz="1800" dirty="0">
                <a:solidFill>
                  <a:prstClr val="black"/>
                </a:solidFill>
                <a:latin typeface="Arial" charset="0"/>
              </a:endParaRPr>
            </a:p>
          </p:txBody>
        </p:sp>
        <p:sp>
          <p:nvSpPr>
            <p:cNvPr id="1105" name="AutoShape 81"/>
            <p:cNvSpPr>
              <a:spLocks noChangeAspect="1" noChangeArrowheads="1" noTextEdit="1"/>
            </p:cNvSpPr>
            <p:nvPr/>
          </p:nvSpPr>
          <p:spPr bwMode="auto">
            <a:xfrm>
              <a:off x="-9525" y="6051550"/>
              <a:ext cx="9169400" cy="849313"/>
            </a:xfrm>
            <a:prstGeom prst="rect">
              <a:avLst/>
            </a:prstGeom>
            <a:noFill/>
            <a:ln w="9525">
              <a:noFill/>
              <a:miter lim="800000"/>
              <a:headEnd/>
              <a:tailEnd/>
            </a:ln>
          </p:spPr>
          <p:txBody>
            <a:bodyPr/>
            <a:lstStyle/>
            <a:p>
              <a:pPr defTabSz="501062" fontAlgn="base">
                <a:spcBef>
                  <a:spcPct val="0"/>
                </a:spcBef>
                <a:spcAft>
                  <a:spcPct val="0"/>
                </a:spcAft>
                <a:defRPr/>
              </a:pPr>
              <a:endParaRPr lang="en-US" sz="1800" dirty="0">
                <a:solidFill>
                  <a:prstClr val="black"/>
                </a:solidFill>
                <a:latin typeface="Arial" charset="0"/>
              </a:endParaRPr>
            </a:p>
          </p:txBody>
        </p:sp>
        <p:sp>
          <p:nvSpPr>
            <p:cNvPr id="1108" name="Rectangle 84"/>
            <p:cNvSpPr>
              <a:spLocks noChangeArrowheads="1"/>
            </p:cNvSpPr>
            <p:nvPr/>
          </p:nvSpPr>
          <p:spPr bwMode="auto">
            <a:xfrm>
              <a:off x="-9525" y="6356350"/>
              <a:ext cx="9167813" cy="544513"/>
            </a:xfrm>
            <a:prstGeom prst="rect">
              <a:avLst/>
            </a:prstGeom>
            <a:noFill/>
            <a:ln w="9525">
              <a:noFill/>
              <a:miter lim="800000"/>
              <a:headEnd/>
              <a:tailEnd/>
            </a:ln>
          </p:spPr>
          <p:txBody>
            <a:bodyPr/>
            <a:lstStyle/>
            <a:p>
              <a:pPr defTabSz="501062" fontAlgn="base">
                <a:spcBef>
                  <a:spcPct val="0"/>
                </a:spcBef>
                <a:spcAft>
                  <a:spcPct val="0"/>
                </a:spcAft>
                <a:defRPr/>
              </a:pPr>
              <a:endParaRPr lang="en-US" sz="1800" dirty="0">
                <a:solidFill>
                  <a:prstClr val="black"/>
                </a:solidFill>
                <a:latin typeface="Arial" charset="0"/>
              </a:endParaRPr>
            </a:p>
          </p:txBody>
        </p:sp>
        <p:pic>
          <p:nvPicPr>
            <p:cNvPr id="1033" name="Picture 78"/>
            <p:cNvPicPr>
              <a:picLocks noChangeAspect="1" noChangeArrowheads="1"/>
            </p:cNvPicPr>
            <p:nvPr/>
          </p:nvPicPr>
          <p:blipFill>
            <a:blip r:embed="rId27" cstate="print"/>
            <a:srcRect/>
            <a:stretch>
              <a:fillRect/>
            </a:stretch>
          </p:blipFill>
          <p:spPr bwMode="auto">
            <a:xfrm>
              <a:off x="8459788" y="6191250"/>
              <a:ext cx="454025" cy="454025"/>
            </a:xfrm>
            <a:prstGeom prst="rect">
              <a:avLst/>
            </a:prstGeom>
            <a:noFill/>
            <a:ln w="9525">
              <a:noFill/>
              <a:miter lim="800000"/>
              <a:headEnd/>
              <a:tailEnd/>
            </a:ln>
          </p:spPr>
        </p:pic>
      </p:grpSp>
      <p:sp>
        <p:nvSpPr>
          <p:cNvPr id="1029" name="Text Placeholder 2"/>
          <p:cNvSpPr>
            <a:spLocks noGrp="1"/>
          </p:cNvSpPr>
          <p:nvPr>
            <p:ph type="body" idx="1"/>
          </p:nvPr>
        </p:nvSpPr>
        <p:spPr bwMode="auto">
          <a:xfrm>
            <a:off x="409225" y="1350213"/>
            <a:ext cx="9606852" cy="4823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5" name="Footer Placeholder 4"/>
          <p:cNvSpPr>
            <a:spLocks noGrp="1"/>
          </p:cNvSpPr>
          <p:nvPr>
            <p:ph type="ftr" sz="quarter" idx="3"/>
          </p:nvPr>
        </p:nvSpPr>
        <p:spPr>
          <a:xfrm>
            <a:off x="409226" y="6893811"/>
            <a:ext cx="6949599" cy="114197"/>
          </a:xfrm>
          <a:prstGeom prst="rect">
            <a:avLst/>
          </a:prstGeom>
        </p:spPr>
        <p:txBody>
          <a:bodyPr vert="horz" lIns="0" tIns="0" rIns="0" bIns="0" rtlCol="0" anchor="ctr"/>
          <a:lstStyle>
            <a:lvl1pPr algn="l" defTabSz="501062" fontAlgn="auto">
              <a:spcBef>
                <a:spcPts val="0"/>
              </a:spcBef>
              <a:spcAft>
                <a:spcPts val="0"/>
              </a:spcAft>
              <a:defRPr sz="1000">
                <a:solidFill>
                  <a:schemeClr val="bg1"/>
                </a:solidFill>
                <a:latin typeface="+mn-lt"/>
              </a:defRPr>
            </a:lvl1pPr>
          </a:lstStyle>
          <a:p>
            <a:pPr>
              <a:defRPr/>
            </a:pPr>
            <a:r>
              <a:rPr lang="en-AU" dirty="0" smtClean="0">
                <a:solidFill>
                  <a:srgbClr val="FBFEFF"/>
                </a:solidFill>
              </a:rPr>
              <a:t>Simon Marsland, WGCM_19, Dubrovnik, October 2015</a:t>
            </a:r>
            <a:endParaRPr lang="en-US" dirty="0">
              <a:solidFill>
                <a:srgbClr val="FBFEFF"/>
              </a:solidFill>
            </a:endParaRPr>
          </a:p>
        </p:txBody>
      </p:sp>
      <p:sp>
        <p:nvSpPr>
          <p:cNvPr id="1031" name="Title Placeholder 1"/>
          <p:cNvSpPr>
            <a:spLocks noGrp="1"/>
          </p:cNvSpPr>
          <p:nvPr>
            <p:ph type="title"/>
          </p:nvPr>
        </p:nvSpPr>
        <p:spPr bwMode="auto">
          <a:xfrm>
            <a:off x="409225" y="285494"/>
            <a:ext cx="9606852" cy="9068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70" name="Rectangle 46"/>
          <p:cNvSpPr>
            <a:spLocks noChangeArrowheads="1"/>
          </p:cNvSpPr>
          <p:nvPr/>
        </p:nvSpPr>
        <p:spPr bwMode="auto">
          <a:xfrm>
            <a:off x="-81124" y="6734271"/>
            <a:ext cx="10580338" cy="576024"/>
          </a:xfrm>
          <a:prstGeom prst="rect">
            <a:avLst/>
          </a:prstGeom>
          <a:noFill/>
          <a:ln w="9525">
            <a:noFill/>
            <a:miter lim="800000"/>
            <a:headEnd/>
            <a:tailEnd/>
          </a:ln>
        </p:spPr>
        <p:txBody>
          <a:bodyPr lIns="100211" tIns="50109" rIns="100211" bIns="50109"/>
          <a:lstStyle/>
          <a:p>
            <a:pPr defTabSz="501062" fontAlgn="base">
              <a:spcBef>
                <a:spcPct val="0"/>
              </a:spcBef>
              <a:spcAft>
                <a:spcPct val="0"/>
              </a:spcAft>
              <a:defRPr/>
            </a:pPr>
            <a:endParaRPr lang="en-US" sz="1800" dirty="0">
              <a:solidFill>
                <a:prstClr val="black"/>
              </a:solidFill>
              <a:latin typeface="Arial" charset="0"/>
            </a:endParaRPr>
          </a:p>
        </p:txBody>
      </p:sp>
    </p:spTree>
    <p:extLst>
      <p:ext uri="{BB962C8B-B14F-4D97-AF65-F5344CB8AC3E}">
        <p14:creationId xmlns:p14="http://schemas.microsoft.com/office/powerpoint/2010/main" val="260569707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 id="2147483973" r:id="rId18"/>
    <p:sldLayoutId id="2147483974" r:id="rId19"/>
    <p:sldLayoutId id="2147483975" r:id="rId20"/>
    <p:sldLayoutId id="2147483976" r:id="rId21"/>
    <p:sldLayoutId id="2147483977" r:id="rId22"/>
    <p:sldLayoutId id="2147483978" r:id="rId23"/>
    <p:sldLayoutId id="2147483979" r:id="rId24"/>
    <p:sldLayoutId id="2147483980" r:id="rId25"/>
  </p:sldLayoutIdLst>
  <p:timing>
    <p:tnLst>
      <p:par>
        <p:cTn id="1" dur="indefinite" restart="never" nodeType="tmRoot"/>
      </p:par>
    </p:tnLst>
  </p:timing>
  <p:hf sldNum="0" hdr="0" dt="0"/>
  <p:txStyles>
    <p:titleStyle>
      <a:lvl1pPr algn="l" defTabSz="501062" rtl="0" eaLnBrk="1" fontAlgn="base" hangingPunct="1">
        <a:lnSpc>
          <a:spcPct val="90000"/>
        </a:lnSpc>
        <a:spcBef>
          <a:spcPct val="0"/>
        </a:spcBef>
        <a:spcAft>
          <a:spcPct val="0"/>
        </a:spcAft>
        <a:defRPr sz="4000" b="1" kern="1200">
          <a:solidFill>
            <a:schemeClr val="accent2"/>
          </a:solidFill>
          <a:latin typeface="+mj-lt"/>
          <a:ea typeface="+mj-ea"/>
          <a:cs typeface="+mj-cs"/>
        </a:defRPr>
      </a:lvl1pPr>
      <a:lvl2pPr algn="l" defTabSz="501062" rtl="0" eaLnBrk="1" fontAlgn="base" hangingPunct="1">
        <a:lnSpc>
          <a:spcPct val="90000"/>
        </a:lnSpc>
        <a:spcBef>
          <a:spcPct val="0"/>
        </a:spcBef>
        <a:spcAft>
          <a:spcPct val="0"/>
        </a:spcAft>
        <a:defRPr sz="4000" b="1">
          <a:solidFill>
            <a:schemeClr val="accent1"/>
          </a:solidFill>
          <a:latin typeface="Calibri" pitchFamily="34" charset="0"/>
        </a:defRPr>
      </a:lvl2pPr>
      <a:lvl3pPr algn="l" defTabSz="501062" rtl="0" eaLnBrk="1" fontAlgn="base" hangingPunct="1">
        <a:lnSpc>
          <a:spcPct val="90000"/>
        </a:lnSpc>
        <a:spcBef>
          <a:spcPct val="0"/>
        </a:spcBef>
        <a:spcAft>
          <a:spcPct val="0"/>
        </a:spcAft>
        <a:defRPr sz="4000" b="1">
          <a:solidFill>
            <a:schemeClr val="accent1"/>
          </a:solidFill>
          <a:latin typeface="Calibri" pitchFamily="34" charset="0"/>
        </a:defRPr>
      </a:lvl3pPr>
      <a:lvl4pPr algn="l" defTabSz="501062" rtl="0" eaLnBrk="1" fontAlgn="base" hangingPunct="1">
        <a:lnSpc>
          <a:spcPct val="90000"/>
        </a:lnSpc>
        <a:spcBef>
          <a:spcPct val="0"/>
        </a:spcBef>
        <a:spcAft>
          <a:spcPct val="0"/>
        </a:spcAft>
        <a:defRPr sz="4000" b="1">
          <a:solidFill>
            <a:schemeClr val="accent1"/>
          </a:solidFill>
          <a:latin typeface="Calibri" pitchFamily="34" charset="0"/>
        </a:defRPr>
      </a:lvl4pPr>
      <a:lvl5pPr algn="l" defTabSz="501062" rtl="0" eaLnBrk="1" fontAlgn="base" hangingPunct="1">
        <a:lnSpc>
          <a:spcPct val="90000"/>
        </a:lnSpc>
        <a:spcBef>
          <a:spcPct val="0"/>
        </a:spcBef>
        <a:spcAft>
          <a:spcPct val="0"/>
        </a:spcAft>
        <a:defRPr sz="4000" b="1">
          <a:solidFill>
            <a:schemeClr val="accent1"/>
          </a:solidFill>
          <a:latin typeface="Calibri" pitchFamily="34" charset="0"/>
        </a:defRPr>
      </a:lvl5pPr>
      <a:lvl6pPr marL="501062" algn="l" defTabSz="501062" rtl="0" eaLnBrk="1" fontAlgn="base" hangingPunct="1">
        <a:lnSpc>
          <a:spcPct val="90000"/>
        </a:lnSpc>
        <a:spcBef>
          <a:spcPct val="0"/>
        </a:spcBef>
        <a:spcAft>
          <a:spcPct val="0"/>
        </a:spcAft>
        <a:defRPr sz="3100" b="1">
          <a:solidFill>
            <a:schemeClr val="accent1"/>
          </a:solidFill>
          <a:latin typeface="Calibri" pitchFamily="34" charset="0"/>
        </a:defRPr>
      </a:lvl6pPr>
      <a:lvl7pPr marL="1002178" algn="l" defTabSz="501062" rtl="0" eaLnBrk="1" fontAlgn="base" hangingPunct="1">
        <a:lnSpc>
          <a:spcPct val="90000"/>
        </a:lnSpc>
        <a:spcBef>
          <a:spcPct val="0"/>
        </a:spcBef>
        <a:spcAft>
          <a:spcPct val="0"/>
        </a:spcAft>
        <a:defRPr sz="3100" b="1">
          <a:solidFill>
            <a:schemeClr val="accent1"/>
          </a:solidFill>
          <a:latin typeface="Calibri" pitchFamily="34" charset="0"/>
        </a:defRPr>
      </a:lvl7pPr>
      <a:lvl8pPr marL="1503276" algn="l" defTabSz="501062" rtl="0" eaLnBrk="1" fontAlgn="base" hangingPunct="1">
        <a:lnSpc>
          <a:spcPct val="90000"/>
        </a:lnSpc>
        <a:spcBef>
          <a:spcPct val="0"/>
        </a:spcBef>
        <a:spcAft>
          <a:spcPct val="0"/>
        </a:spcAft>
        <a:defRPr sz="3100" b="1">
          <a:solidFill>
            <a:schemeClr val="accent1"/>
          </a:solidFill>
          <a:latin typeface="Calibri" pitchFamily="34" charset="0"/>
        </a:defRPr>
      </a:lvl8pPr>
      <a:lvl9pPr marL="2004367" algn="l" defTabSz="501062" rtl="0" eaLnBrk="1" fontAlgn="base" hangingPunct="1">
        <a:lnSpc>
          <a:spcPct val="90000"/>
        </a:lnSpc>
        <a:spcBef>
          <a:spcPct val="0"/>
        </a:spcBef>
        <a:spcAft>
          <a:spcPct val="0"/>
        </a:spcAft>
        <a:defRPr sz="3100" b="1">
          <a:solidFill>
            <a:schemeClr val="accent1"/>
          </a:solidFill>
          <a:latin typeface="Calibri" pitchFamily="34" charset="0"/>
        </a:defRPr>
      </a:lvl9pPr>
    </p:titleStyle>
    <p:bodyStyle>
      <a:lvl1pPr algn="l" defTabSz="501062" rtl="0" eaLnBrk="1" fontAlgn="base" hangingPunct="1">
        <a:lnSpc>
          <a:spcPct val="90000"/>
        </a:lnSpc>
        <a:spcBef>
          <a:spcPts val="661"/>
        </a:spcBef>
        <a:spcAft>
          <a:spcPts val="621"/>
        </a:spcAft>
        <a:buFont typeface="Arial" charset="0"/>
        <a:defRPr sz="2600" kern="1200">
          <a:solidFill>
            <a:schemeClr val="tx1"/>
          </a:solidFill>
          <a:latin typeface="+mn-lt"/>
          <a:ea typeface="+mn-ea"/>
          <a:cs typeface="+mn-cs"/>
        </a:defRPr>
      </a:lvl1pPr>
      <a:lvl2pPr marL="274909" indent="-274909" algn="l" defTabSz="501062" rtl="0" eaLnBrk="1" fontAlgn="base" hangingPunct="1">
        <a:lnSpc>
          <a:spcPct val="90000"/>
        </a:lnSpc>
        <a:spcBef>
          <a:spcPct val="0"/>
        </a:spcBef>
        <a:spcAft>
          <a:spcPts val="621"/>
        </a:spcAft>
        <a:buFont typeface="Symbol" pitchFamily="18" charset="2"/>
        <a:buChar char=""/>
        <a:defRPr sz="2200" kern="1200">
          <a:solidFill>
            <a:schemeClr val="tx1"/>
          </a:solidFill>
          <a:latin typeface="+mn-lt"/>
          <a:ea typeface="+mn-ea"/>
          <a:cs typeface="+mn-cs"/>
        </a:defRPr>
      </a:lvl2pPr>
      <a:lvl3pPr marL="551547" indent="-274909" algn="l" defTabSz="501062" rtl="0" eaLnBrk="1" fontAlgn="base" hangingPunct="1">
        <a:lnSpc>
          <a:spcPct val="90000"/>
        </a:lnSpc>
        <a:spcBef>
          <a:spcPct val="0"/>
        </a:spcBef>
        <a:spcAft>
          <a:spcPts val="621"/>
        </a:spcAft>
        <a:buClr>
          <a:srgbClr val="484647"/>
        </a:buClr>
        <a:buFont typeface="Arial" charset="0"/>
        <a:buChar char="–"/>
        <a:defRPr sz="2200" kern="1200">
          <a:solidFill>
            <a:schemeClr val="tx1"/>
          </a:solidFill>
          <a:latin typeface="+mn-lt"/>
          <a:ea typeface="+mn-ea"/>
          <a:cs typeface="+mn-cs"/>
        </a:defRPr>
      </a:lvl3pPr>
      <a:lvl4pPr marL="828190" indent="-274909" algn="l" defTabSz="501062" rtl="0" eaLnBrk="1" fontAlgn="base" hangingPunct="1">
        <a:lnSpc>
          <a:spcPct val="90000"/>
        </a:lnSpc>
        <a:spcBef>
          <a:spcPct val="0"/>
        </a:spcBef>
        <a:spcAft>
          <a:spcPts val="621"/>
        </a:spcAft>
        <a:buClr>
          <a:srgbClr val="484647"/>
        </a:buClr>
        <a:buFont typeface="Arial" charset="0"/>
        <a:buChar char="–"/>
        <a:defRPr sz="2200" kern="1200">
          <a:solidFill>
            <a:schemeClr val="tx1"/>
          </a:solidFill>
          <a:latin typeface="+mn-lt"/>
          <a:ea typeface="+mn-ea"/>
          <a:cs typeface="+mn-cs"/>
        </a:defRPr>
      </a:lvl4pPr>
      <a:lvl5pPr marL="1104770" indent="-276195" algn="l" defTabSz="501062" rtl="0" eaLnBrk="1" fontAlgn="base" hangingPunct="1">
        <a:lnSpc>
          <a:spcPct val="90000"/>
        </a:lnSpc>
        <a:spcBef>
          <a:spcPct val="0"/>
        </a:spcBef>
        <a:spcAft>
          <a:spcPts val="621"/>
        </a:spcAft>
        <a:buClr>
          <a:schemeClr val="accent2"/>
        </a:buClr>
        <a:buFont typeface="Arial" pitchFamily="34" charset="0"/>
        <a:buChar char="•"/>
        <a:defRPr sz="2000" kern="1200" baseline="0">
          <a:solidFill>
            <a:schemeClr val="accent2"/>
          </a:solidFill>
          <a:latin typeface="+mn-lt"/>
          <a:ea typeface="+mn-ea"/>
          <a:cs typeface="+mn-cs"/>
        </a:defRPr>
      </a:lvl5pPr>
      <a:lvl6pPr marL="828574" indent="-276195" algn="l" defTabSz="501062" rtl="0" eaLnBrk="1" latinLnBrk="0" hangingPunct="1">
        <a:lnSpc>
          <a:spcPct val="90000"/>
        </a:lnSpc>
        <a:spcBef>
          <a:spcPts val="0"/>
        </a:spcBef>
        <a:spcAft>
          <a:spcPts val="625"/>
        </a:spcAft>
        <a:buClr>
          <a:schemeClr val="tx2"/>
        </a:buClr>
        <a:buFont typeface="Arial" pitchFamily="34" charset="0"/>
        <a:buChar char="–"/>
        <a:defRPr sz="2200" kern="1200">
          <a:solidFill>
            <a:schemeClr val="tx2"/>
          </a:solidFill>
          <a:latin typeface="+mn-lt"/>
          <a:ea typeface="+mn-ea"/>
          <a:cs typeface="+mn-cs"/>
        </a:defRPr>
      </a:lvl6pPr>
      <a:lvl7pPr marL="828574" indent="-276195" algn="l" defTabSz="501062" rtl="0" eaLnBrk="1" latinLnBrk="0" hangingPunct="1">
        <a:lnSpc>
          <a:spcPct val="90000"/>
        </a:lnSpc>
        <a:spcBef>
          <a:spcPts val="0"/>
        </a:spcBef>
        <a:spcAft>
          <a:spcPts val="625"/>
        </a:spcAft>
        <a:buClr>
          <a:schemeClr val="tx2"/>
        </a:buClr>
        <a:buFont typeface="Arial" pitchFamily="34" charset="0"/>
        <a:buChar char="–"/>
        <a:defRPr sz="2200" kern="1200">
          <a:solidFill>
            <a:schemeClr val="tx2"/>
          </a:solidFill>
          <a:latin typeface="+mn-lt"/>
          <a:ea typeface="+mn-ea"/>
          <a:cs typeface="+mn-cs"/>
        </a:defRPr>
      </a:lvl7pPr>
      <a:lvl8pPr marL="828574" indent="-276195" algn="l" defTabSz="501062" rtl="0" eaLnBrk="1" latinLnBrk="0" hangingPunct="1">
        <a:lnSpc>
          <a:spcPct val="90000"/>
        </a:lnSpc>
        <a:spcBef>
          <a:spcPts val="0"/>
        </a:spcBef>
        <a:spcAft>
          <a:spcPts val="625"/>
        </a:spcAft>
        <a:buClr>
          <a:schemeClr val="tx2"/>
        </a:buClr>
        <a:buFont typeface="Arial" pitchFamily="34" charset="0"/>
        <a:buChar char="–"/>
        <a:defRPr sz="2200" kern="1200">
          <a:solidFill>
            <a:schemeClr val="tx2"/>
          </a:solidFill>
          <a:latin typeface="+mn-lt"/>
          <a:ea typeface="+mn-ea"/>
          <a:cs typeface="+mn-cs"/>
        </a:defRPr>
      </a:lvl8pPr>
      <a:lvl9pPr marL="828574" indent="-276195" algn="l" defTabSz="501062" rtl="0" eaLnBrk="1" latinLnBrk="0" hangingPunct="1">
        <a:lnSpc>
          <a:spcPct val="90000"/>
        </a:lnSpc>
        <a:spcBef>
          <a:spcPts val="0"/>
        </a:spcBef>
        <a:spcAft>
          <a:spcPts val="625"/>
        </a:spcAft>
        <a:buClr>
          <a:schemeClr val="tx2"/>
        </a:buClr>
        <a:buFont typeface="Arial" pitchFamily="34" charset="0"/>
        <a:buChar char="–"/>
        <a:defRPr sz="2200" kern="1200">
          <a:solidFill>
            <a:schemeClr val="tx2"/>
          </a:solidFill>
          <a:latin typeface="+mn-lt"/>
          <a:ea typeface="+mn-ea"/>
          <a:cs typeface="+mn-cs"/>
        </a:defRPr>
      </a:lvl9pPr>
    </p:bodyStyle>
    <p:otherStyle>
      <a:defPPr>
        <a:defRPr lang="en-US"/>
      </a:defPPr>
      <a:lvl1pPr marL="0" algn="l" defTabSz="501062" rtl="0" eaLnBrk="1" latinLnBrk="0" hangingPunct="1">
        <a:defRPr sz="2000" kern="1200">
          <a:solidFill>
            <a:schemeClr val="tx1"/>
          </a:solidFill>
          <a:latin typeface="+mn-lt"/>
          <a:ea typeface="+mn-ea"/>
          <a:cs typeface="+mn-cs"/>
        </a:defRPr>
      </a:lvl1pPr>
      <a:lvl2pPr marL="501062" algn="l" defTabSz="501062" rtl="0" eaLnBrk="1" latinLnBrk="0" hangingPunct="1">
        <a:defRPr sz="2000" kern="1200">
          <a:solidFill>
            <a:schemeClr val="tx1"/>
          </a:solidFill>
          <a:latin typeface="+mn-lt"/>
          <a:ea typeface="+mn-ea"/>
          <a:cs typeface="+mn-cs"/>
        </a:defRPr>
      </a:lvl2pPr>
      <a:lvl3pPr marL="1002178" algn="l" defTabSz="501062" rtl="0" eaLnBrk="1" latinLnBrk="0" hangingPunct="1">
        <a:defRPr sz="2000" kern="1200">
          <a:solidFill>
            <a:schemeClr val="tx1"/>
          </a:solidFill>
          <a:latin typeface="+mn-lt"/>
          <a:ea typeface="+mn-ea"/>
          <a:cs typeface="+mn-cs"/>
        </a:defRPr>
      </a:lvl3pPr>
      <a:lvl4pPr marL="1503276" algn="l" defTabSz="501062" rtl="0" eaLnBrk="1" latinLnBrk="0" hangingPunct="1">
        <a:defRPr sz="2000" kern="1200">
          <a:solidFill>
            <a:schemeClr val="tx1"/>
          </a:solidFill>
          <a:latin typeface="+mn-lt"/>
          <a:ea typeface="+mn-ea"/>
          <a:cs typeface="+mn-cs"/>
        </a:defRPr>
      </a:lvl4pPr>
      <a:lvl5pPr marL="2004367" algn="l" defTabSz="501062" rtl="0" eaLnBrk="1" latinLnBrk="0" hangingPunct="1">
        <a:defRPr sz="2000" kern="1200">
          <a:solidFill>
            <a:schemeClr val="tx1"/>
          </a:solidFill>
          <a:latin typeface="+mn-lt"/>
          <a:ea typeface="+mn-ea"/>
          <a:cs typeface="+mn-cs"/>
        </a:defRPr>
      </a:lvl5pPr>
      <a:lvl6pPr marL="2505458" algn="l" defTabSz="501062" rtl="0" eaLnBrk="1" latinLnBrk="0" hangingPunct="1">
        <a:defRPr sz="2000" kern="1200">
          <a:solidFill>
            <a:schemeClr val="tx1"/>
          </a:solidFill>
          <a:latin typeface="+mn-lt"/>
          <a:ea typeface="+mn-ea"/>
          <a:cs typeface="+mn-cs"/>
        </a:defRPr>
      </a:lvl6pPr>
      <a:lvl7pPr marL="3006557" algn="l" defTabSz="501062" rtl="0" eaLnBrk="1" latinLnBrk="0" hangingPunct="1">
        <a:defRPr sz="2000" kern="1200">
          <a:solidFill>
            <a:schemeClr val="tx1"/>
          </a:solidFill>
          <a:latin typeface="+mn-lt"/>
          <a:ea typeface="+mn-ea"/>
          <a:cs typeface="+mn-cs"/>
        </a:defRPr>
      </a:lvl7pPr>
      <a:lvl8pPr marL="3507641" algn="l" defTabSz="501062" rtl="0" eaLnBrk="1" latinLnBrk="0" hangingPunct="1">
        <a:defRPr sz="2000" kern="1200">
          <a:solidFill>
            <a:schemeClr val="tx1"/>
          </a:solidFill>
          <a:latin typeface="+mn-lt"/>
          <a:ea typeface="+mn-ea"/>
          <a:cs typeface="+mn-cs"/>
        </a:defRPr>
      </a:lvl8pPr>
      <a:lvl9pPr marL="4008734" algn="l" defTabSz="501062" rtl="0" eaLnBrk="1" latinLnBrk="0" hangingPunct="1">
        <a:defRPr sz="20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92" y="290531"/>
            <a:ext cx="9345454" cy="1209146"/>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519192" y="1692805"/>
            <a:ext cx="9345454" cy="4787882"/>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519192" y="6724195"/>
            <a:ext cx="2422896" cy="386255"/>
          </a:xfrm>
          <a:prstGeom prst="rect">
            <a:avLst/>
          </a:prstGeom>
        </p:spPr>
        <p:txBody>
          <a:bodyPr vert="horz" lIns="91440" tIns="45720" rIns="91440" bIns="45720" rtlCol="0" anchor="ctr"/>
          <a:lstStyle>
            <a:lvl1pPr algn="l">
              <a:defRPr sz="1269">
                <a:solidFill>
                  <a:schemeClr val="tx1">
                    <a:tint val="75000"/>
                  </a:schemeClr>
                </a:solidFill>
              </a:defRPr>
            </a:lvl1pPr>
          </a:lstStyle>
          <a:p>
            <a:pPr defTabSz="483672"/>
            <a:fld id="{F0C09550-5DBC-6241-A144-3DBF4E3BC2F9}" type="datetimeFigureOut">
              <a:rPr lang="en-US" smtClean="0">
                <a:solidFill>
                  <a:prstClr val="black">
                    <a:tint val="75000"/>
                  </a:prstClr>
                </a:solidFill>
              </a:rPr>
              <a:pPr defTabSz="483672"/>
              <a:t>3/22/2016</a:t>
            </a:fld>
            <a:endParaRPr lang="en-US">
              <a:solidFill>
                <a:prstClr val="black">
                  <a:tint val="75000"/>
                </a:prstClr>
              </a:solidFill>
            </a:endParaRPr>
          </a:p>
        </p:txBody>
      </p:sp>
      <p:sp>
        <p:nvSpPr>
          <p:cNvPr id="5" name="Footer Placeholder 4"/>
          <p:cNvSpPr>
            <a:spLocks noGrp="1"/>
          </p:cNvSpPr>
          <p:nvPr>
            <p:ph type="ftr" sz="quarter" idx="3"/>
          </p:nvPr>
        </p:nvSpPr>
        <p:spPr>
          <a:xfrm>
            <a:off x="3547812" y="6724195"/>
            <a:ext cx="3288215" cy="386255"/>
          </a:xfrm>
          <a:prstGeom prst="rect">
            <a:avLst/>
          </a:prstGeom>
        </p:spPr>
        <p:txBody>
          <a:bodyPr vert="horz" lIns="91440" tIns="45720" rIns="91440" bIns="45720" rtlCol="0" anchor="ctr"/>
          <a:lstStyle>
            <a:lvl1pPr algn="ctr">
              <a:defRPr sz="1269">
                <a:solidFill>
                  <a:schemeClr val="tx1">
                    <a:tint val="75000"/>
                  </a:schemeClr>
                </a:solidFill>
              </a:defRPr>
            </a:lvl1pPr>
          </a:lstStyle>
          <a:p>
            <a:pPr defTabSz="483672"/>
            <a:endParaRPr lang="en-US">
              <a:solidFill>
                <a:prstClr val="black">
                  <a:tint val="75000"/>
                </a:prstClr>
              </a:solidFill>
            </a:endParaRPr>
          </a:p>
        </p:txBody>
      </p:sp>
      <p:sp>
        <p:nvSpPr>
          <p:cNvPr id="6" name="Slide Number Placeholder 5"/>
          <p:cNvSpPr>
            <a:spLocks noGrp="1"/>
          </p:cNvSpPr>
          <p:nvPr>
            <p:ph type="sldNum" sz="quarter" idx="4"/>
          </p:nvPr>
        </p:nvSpPr>
        <p:spPr>
          <a:xfrm>
            <a:off x="7441750" y="6724195"/>
            <a:ext cx="2422896" cy="386255"/>
          </a:xfrm>
          <a:prstGeom prst="rect">
            <a:avLst/>
          </a:prstGeom>
        </p:spPr>
        <p:txBody>
          <a:bodyPr vert="horz" lIns="91440" tIns="45720" rIns="91440" bIns="45720" rtlCol="0" anchor="ctr"/>
          <a:lstStyle>
            <a:lvl1pPr algn="r">
              <a:defRPr sz="1269">
                <a:solidFill>
                  <a:schemeClr val="tx1">
                    <a:tint val="75000"/>
                  </a:schemeClr>
                </a:solidFill>
              </a:defRPr>
            </a:lvl1pPr>
          </a:lstStyle>
          <a:p>
            <a:pPr defTabSz="483672"/>
            <a:fld id="{8B883B6C-4909-2F4E-A660-632765986326}" type="slidenum">
              <a:rPr lang="en-US" smtClean="0">
                <a:solidFill>
                  <a:prstClr val="black">
                    <a:tint val="75000"/>
                  </a:prstClr>
                </a:solidFill>
              </a:rPr>
              <a:pPr defTabSz="483672"/>
              <a:t>‹#›</a:t>
            </a:fld>
            <a:endParaRPr lang="en-US">
              <a:solidFill>
                <a:prstClr val="black">
                  <a:tint val="75000"/>
                </a:prstClr>
              </a:solidFill>
            </a:endParaRPr>
          </a:p>
        </p:txBody>
      </p:sp>
    </p:spTree>
    <p:extLst>
      <p:ext uri="{BB962C8B-B14F-4D97-AF65-F5344CB8AC3E}">
        <p14:creationId xmlns:p14="http://schemas.microsoft.com/office/powerpoint/2010/main" val="3034678463"/>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Lst>
  <p:txStyles>
    <p:titleStyle>
      <a:lvl1pPr algn="ctr" defTabSz="483672" rtl="0" eaLnBrk="1" latinLnBrk="0" hangingPunct="1">
        <a:spcBef>
          <a:spcPct val="0"/>
        </a:spcBef>
        <a:buNone/>
        <a:defRPr sz="4655" kern="1200">
          <a:solidFill>
            <a:schemeClr val="tx1"/>
          </a:solidFill>
          <a:latin typeface="+mj-lt"/>
          <a:ea typeface="+mj-ea"/>
          <a:cs typeface="+mj-cs"/>
        </a:defRPr>
      </a:lvl1pPr>
    </p:titleStyle>
    <p:bodyStyle>
      <a:lvl1pPr marL="362754" indent="-362754" algn="l" defTabSz="483672" rtl="0" eaLnBrk="1" latinLnBrk="0" hangingPunct="1">
        <a:spcBef>
          <a:spcPct val="20000"/>
        </a:spcBef>
        <a:buFont typeface="Arial"/>
        <a:buChar char="•"/>
        <a:defRPr sz="3385" kern="1200">
          <a:solidFill>
            <a:schemeClr val="tx1"/>
          </a:solidFill>
          <a:latin typeface="+mn-lt"/>
          <a:ea typeface="+mn-ea"/>
          <a:cs typeface="+mn-cs"/>
        </a:defRPr>
      </a:lvl1pPr>
      <a:lvl2pPr marL="785967" indent="-302295" algn="l" defTabSz="483672" rtl="0" eaLnBrk="1" latinLnBrk="0" hangingPunct="1">
        <a:spcBef>
          <a:spcPct val="20000"/>
        </a:spcBef>
        <a:buFont typeface="Arial"/>
        <a:buChar char="–"/>
        <a:defRPr sz="2962" kern="1200">
          <a:solidFill>
            <a:schemeClr val="tx1"/>
          </a:solidFill>
          <a:latin typeface="+mn-lt"/>
          <a:ea typeface="+mn-ea"/>
          <a:cs typeface="+mn-cs"/>
        </a:defRPr>
      </a:lvl2pPr>
      <a:lvl3pPr marL="1209180" indent="-241836" algn="l" defTabSz="483672" rtl="0" eaLnBrk="1" latinLnBrk="0" hangingPunct="1">
        <a:spcBef>
          <a:spcPct val="20000"/>
        </a:spcBef>
        <a:buFont typeface="Arial"/>
        <a:buChar char="•"/>
        <a:defRPr sz="2539" kern="1200">
          <a:solidFill>
            <a:schemeClr val="tx1"/>
          </a:solidFill>
          <a:latin typeface="+mn-lt"/>
          <a:ea typeface="+mn-ea"/>
          <a:cs typeface="+mn-cs"/>
        </a:defRPr>
      </a:lvl3pPr>
      <a:lvl4pPr marL="1692852" indent="-241836" algn="l" defTabSz="483672" rtl="0" eaLnBrk="1" latinLnBrk="0" hangingPunct="1">
        <a:spcBef>
          <a:spcPct val="20000"/>
        </a:spcBef>
        <a:buFont typeface="Arial"/>
        <a:buChar char="–"/>
        <a:defRPr sz="2116" kern="1200">
          <a:solidFill>
            <a:schemeClr val="tx1"/>
          </a:solidFill>
          <a:latin typeface="+mn-lt"/>
          <a:ea typeface="+mn-ea"/>
          <a:cs typeface="+mn-cs"/>
        </a:defRPr>
      </a:lvl4pPr>
      <a:lvl5pPr marL="2176523" indent="-241836" algn="l" defTabSz="483672" rtl="0" eaLnBrk="1" latinLnBrk="0" hangingPunct="1">
        <a:spcBef>
          <a:spcPct val="20000"/>
        </a:spcBef>
        <a:buFont typeface="Arial"/>
        <a:buChar char="»"/>
        <a:defRPr sz="2116" kern="1200">
          <a:solidFill>
            <a:schemeClr val="tx1"/>
          </a:solidFill>
          <a:latin typeface="+mn-lt"/>
          <a:ea typeface="+mn-ea"/>
          <a:cs typeface="+mn-cs"/>
        </a:defRPr>
      </a:lvl5pPr>
      <a:lvl6pPr marL="2660195" indent="-241836" algn="l" defTabSz="483672" rtl="0" eaLnBrk="1" latinLnBrk="0" hangingPunct="1">
        <a:spcBef>
          <a:spcPct val="20000"/>
        </a:spcBef>
        <a:buFont typeface="Arial"/>
        <a:buChar char="•"/>
        <a:defRPr sz="2116" kern="1200">
          <a:solidFill>
            <a:schemeClr val="tx1"/>
          </a:solidFill>
          <a:latin typeface="+mn-lt"/>
          <a:ea typeface="+mn-ea"/>
          <a:cs typeface="+mn-cs"/>
        </a:defRPr>
      </a:lvl6pPr>
      <a:lvl7pPr marL="3143867" indent="-241836" algn="l" defTabSz="483672" rtl="0" eaLnBrk="1" latinLnBrk="0" hangingPunct="1">
        <a:spcBef>
          <a:spcPct val="20000"/>
        </a:spcBef>
        <a:buFont typeface="Arial"/>
        <a:buChar char="•"/>
        <a:defRPr sz="2116" kern="1200">
          <a:solidFill>
            <a:schemeClr val="tx1"/>
          </a:solidFill>
          <a:latin typeface="+mn-lt"/>
          <a:ea typeface="+mn-ea"/>
          <a:cs typeface="+mn-cs"/>
        </a:defRPr>
      </a:lvl7pPr>
      <a:lvl8pPr marL="3627539" indent="-241836" algn="l" defTabSz="483672" rtl="0" eaLnBrk="1" latinLnBrk="0" hangingPunct="1">
        <a:spcBef>
          <a:spcPct val="20000"/>
        </a:spcBef>
        <a:buFont typeface="Arial"/>
        <a:buChar char="•"/>
        <a:defRPr sz="2116" kern="1200">
          <a:solidFill>
            <a:schemeClr val="tx1"/>
          </a:solidFill>
          <a:latin typeface="+mn-lt"/>
          <a:ea typeface="+mn-ea"/>
          <a:cs typeface="+mn-cs"/>
        </a:defRPr>
      </a:lvl8pPr>
      <a:lvl9pPr marL="4111211" indent="-241836" algn="l" defTabSz="483672" rtl="0" eaLnBrk="1" latinLnBrk="0" hangingPunct="1">
        <a:spcBef>
          <a:spcPct val="20000"/>
        </a:spcBef>
        <a:buFont typeface="Arial"/>
        <a:buChar char="•"/>
        <a:defRPr sz="2116" kern="1200">
          <a:solidFill>
            <a:schemeClr val="tx1"/>
          </a:solidFill>
          <a:latin typeface="+mn-lt"/>
          <a:ea typeface="+mn-ea"/>
          <a:cs typeface="+mn-cs"/>
        </a:defRPr>
      </a:lvl9pPr>
    </p:bodyStyle>
    <p:otherStyle>
      <a:defPPr>
        <a:defRPr lang="en-US"/>
      </a:defPPr>
      <a:lvl1pPr marL="0" algn="l" defTabSz="483672" rtl="0" eaLnBrk="1" latinLnBrk="0" hangingPunct="1">
        <a:defRPr sz="1904" kern="1200">
          <a:solidFill>
            <a:schemeClr val="tx1"/>
          </a:solidFill>
          <a:latin typeface="+mn-lt"/>
          <a:ea typeface="+mn-ea"/>
          <a:cs typeface="+mn-cs"/>
        </a:defRPr>
      </a:lvl1pPr>
      <a:lvl2pPr marL="483672" algn="l" defTabSz="483672" rtl="0" eaLnBrk="1" latinLnBrk="0" hangingPunct="1">
        <a:defRPr sz="1904" kern="1200">
          <a:solidFill>
            <a:schemeClr val="tx1"/>
          </a:solidFill>
          <a:latin typeface="+mn-lt"/>
          <a:ea typeface="+mn-ea"/>
          <a:cs typeface="+mn-cs"/>
        </a:defRPr>
      </a:lvl2pPr>
      <a:lvl3pPr marL="967344" algn="l" defTabSz="483672" rtl="0" eaLnBrk="1" latinLnBrk="0" hangingPunct="1">
        <a:defRPr sz="1904" kern="1200">
          <a:solidFill>
            <a:schemeClr val="tx1"/>
          </a:solidFill>
          <a:latin typeface="+mn-lt"/>
          <a:ea typeface="+mn-ea"/>
          <a:cs typeface="+mn-cs"/>
        </a:defRPr>
      </a:lvl3pPr>
      <a:lvl4pPr marL="1451016" algn="l" defTabSz="483672" rtl="0" eaLnBrk="1" latinLnBrk="0" hangingPunct="1">
        <a:defRPr sz="1904" kern="1200">
          <a:solidFill>
            <a:schemeClr val="tx1"/>
          </a:solidFill>
          <a:latin typeface="+mn-lt"/>
          <a:ea typeface="+mn-ea"/>
          <a:cs typeface="+mn-cs"/>
        </a:defRPr>
      </a:lvl4pPr>
      <a:lvl5pPr marL="1934688" algn="l" defTabSz="483672" rtl="0" eaLnBrk="1" latinLnBrk="0" hangingPunct="1">
        <a:defRPr sz="1904" kern="1200">
          <a:solidFill>
            <a:schemeClr val="tx1"/>
          </a:solidFill>
          <a:latin typeface="+mn-lt"/>
          <a:ea typeface="+mn-ea"/>
          <a:cs typeface="+mn-cs"/>
        </a:defRPr>
      </a:lvl5pPr>
      <a:lvl6pPr marL="2418359" algn="l" defTabSz="483672" rtl="0" eaLnBrk="1" latinLnBrk="0" hangingPunct="1">
        <a:defRPr sz="1904" kern="1200">
          <a:solidFill>
            <a:schemeClr val="tx1"/>
          </a:solidFill>
          <a:latin typeface="+mn-lt"/>
          <a:ea typeface="+mn-ea"/>
          <a:cs typeface="+mn-cs"/>
        </a:defRPr>
      </a:lvl6pPr>
      <a:lvl7pPr marL="2902031" algn="l" defTabSz="483672" rtl="0" eaLnBrk="1" latinLnBrk="0" hangingPunct="1">
        <a:defRPr sz="1904" kern="1200">
          <a:solidFill>
            <a:schemeClr val="tx1"/>
          </a:solidFill>
          <a:latin typeface="+mn-lt"/>
          <a:ea typeface="+mn-ea"/>
          <a:cs typeface="+mn-cs"/>
        </a:defRPr>
      </a:lvl7pPr>
      <a:lvl8pPr marL="3385703" algn="l" defTabSz="483672" rtl="0" eaLnBrk="1" latinLnBrk="0" hangingPunct="1">
        <a:defRPr sz="1904" kern="1200">
          <a:solidFill>
            <a:schemeClr val="tx1"/>
          </a:solidFill>
          <a:latin typeface="+mn-lt"/>
          <a:ea typeface="+mn-ea"/>
          <a:cs typeface="+mn-cs"/>
        </a:defRPr>
      </a:lvl8pPr>
      <a:lvl9pPr marL="3869375" algn="l" defTabSz="483672" rtl="0" eaLnBrk="1" latinLnBrk="0" hangingPunct="1">
        <a:defRPr sz="19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5.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1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2.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128.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128.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9.xml"/><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1680x1050 down under Australia Down earth Globe HD Wallpape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5"/>
            <a:ext cx="10383838" cy="5533787"/>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2"/>
          <p:cNvSpPr txBox="1">
            <a:spLocks/>
          </p:cNvSpPr>
          <p:nvPr/>
        </p:nvSpPr>
        <p:spPr bwMode="auto">
          <a:xfrm>
            <a:off x="511399" y="6318771"/>
            <a:ext cx="8208911" cy="936104"/>
          </a:xfrm>
          <a:prstGeom prst="rect">
            <a:avLst/>
          </a:prstGeom>
          <a:noFill/>
          <a:ln w="9525">
            <a:noFill/>
            <a:miter lim="800000"/>
            <a:headEnd/>
            <a:tailEnd/>
          </a:ln>
        </p:spPr>
        <p:txBody>
          <a:bodyPr lIns="0" tIns="0" rIns="0" bIns="0"/>
          <a:lstStyle/>
          <a:p>
            <a:pPr algn="ctr"/>
            <a:r>
              <a:rPr lang="en-AU" sz="3200" b="1" dirty="0" smtClean="0">
                <a:solidFill>
                  <a:schemeClr val="bg1"/>
                </a:solidFill>
                <a:latin typeface="Calibri" pitchFamily="34" charset="0"/>
              </a:rPr>
              <a:t>Tony Hirst </a:t>
            </a:r>
            <a:r>
              <a:rPr lang="en-AU" sz="3200" dirty="0" smtClean="0">
                <a:solidFill>
                  <a:schemeClr val="bg1"/>
                </a:solidFill>
                <a:latin typeface="Calibri" pitchFamily="34" charset="0"/>
              </a:rPr>
              <a:t>|   Earth System Modelling  </a:t>
            </a:r>
          </a:p>
          <a:p>
            <a:pPr algn="ctr"/>
            <a:r>
              <a:rPr lang="en-AU" sz="3200" dirty="0" smtClean="0">
                <a:solidFill>
                  <a:schemeClr val="bg1"/>
                </a:solidFill>
                <a:latin typeface="Calibri" pitchFamily="34" charset="0"/>
              </a:rPr>
              <a:t>CSIRO Oceans and Atmosphere</a:t>
            </a:r>
            <a:endParaRPr lang="en-US" sz="3200" dirty="0">
              <a:solidFill>
                <a:schemeClr val="bg1"/>
              </a:solidFill>
              <a:latin typeface="Calibri" pitchFamily="34" charset="0"/>
            </a:endParaRPr>
          </a:p>
        </p:txBody>
      </p:sp>
      <p:sp>
        <p:nvSpPr>
          <p:cNvPr id="10" name="Title 9"/>
          <p:cNvSpPr>
            <a:spLocks noGrp="1"/>
          </p:cNvSpPr>
          <p:nvPr>
            <p:ph type="ctrTitle"/>
          </p:nvPr>
        </p:nvSpPr>
        <p:spPr>
          <a:xfrm>
            <a:off x="295374" y="-405011"/>
            <a:ext cx="9865097" cy="1862580"/>
          </a:xfrm>
        </p:spPr>
        <p:txBody>
          <a:bodyPr>
            <a:noAutofit/>
          </a:bodyPr>
          <a:lstStyle/>
          <a:p>
            <a:pPr algn="ctr"/>
            <a:r>
              <a:rPr lang="en-AU" sz="4000" dirty="0" smtClean="0"/>
              <a:t>ACCESS – Australia’s national weather and global climate model system</a:t>
            </a:r>
            <a:endParaRPr lang="en-AU" sz="4000" dirty="0"/>
          </a:p>
        </p:txBody>
      </p:sp>
      <p:sp>
        <p:nvSpPr>
          <p:cNvPr id="5" name="Title 9"/>
          <p:cNvSpPr txBox="1">
            <a:spLocks/>
          </p:cNvSpPr>
          <p:nvPr/>
        </p:nvSpPr>
        <p:spPr>
          <a:xfrm>
            <a:off x="295373" y="4059485"/>
            <a:ext cx="9865097" cy="889815"/>
          </a:xfrm>
          <a:prstGeom prst="rect">
            <a:avLst/>
          </a:prstGeom>
        </p:spPr>
        <p:txBody>
          <a:bodyPr vert="horz" lIns="0" tIns="0" rIns="0" bIns="0" rtlCol="0" anchor="b" anchorCtr="0">
            <a:noAutofit/>
          </a:bodyPr>
          <a:lstStyle>
            <a:lvl1pPr algn="l" defTabSz="1007173" rtl="0" eaLnBrk="1" latinLnBrk="0" hangingPunct="1">
              <a:spcBef>
                <a:spcPct val="0"/>
              </a:spcBef>
              <a:buNone/>
              <a:defRPr sz="4800" b="1" kern="1200">
                <a:solidFill>
                  <a:schemeClr val="bg1"/>
                </a:solidFill>
                <a:latin typeface="+mj-lt"/>
                <a:ea typeface="+mj-ea"/>
                <a:cs typeface="+mj-cs"/>
              </a:defRPr>
            </a:lvl1pPr>
          </a:lstStyle>
          <a:p>
            <a:pPr algn="ctr"/>
            <a:r>
              <a:rPr lang="en-AU" sz="4000" dirty="0" smtClean="0">
                <a:solidFill>
                  <a:srgbClr val="FFC000"/>
                </a:solidFill>
                <a:effectLst>
                  <a:outerShdw blurRad="38100" dist="38100" dir="2700000" algn="tl">
                    <a:srgbClr val="000000">
                      <a:alpha val="43137"/>
                    </a:srgbClr>
                  </a:outerShdw>
                </a:effectLst>
              </a:rPr>
              <a:t>Climate modelling</a:t>
            </a:r>
            <a:endParaRPr lang="en-AU" sz="4000"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83728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Title 1"/>
          <p:cNvSpPr>
            <a:spLocks noGrp="1"/>
          </p:cNvSpPr>
          <p:nvPr>
            <p:ph type="title" idx="4294967295"/>
          </p:nvPr>
        </p:nvSpPr>
        <p:spPr>
          <a:xfrm>
            <a:off x="575086" y="78"/>
            <a:ext cx="8215130" cy="1179165"/>
          </a:xfrm>
        </p:spPr>
        <p:txBody>
          <a:bodyPr tIns="11891" bIns="11891">
            <a:normAutofit/>
          </a:bodyPr>
          <a:lstStyle/>
          <a:p>
            <a:pPr eaLnBrk="1" hangingPunct="1"/>
            <a:r>
              <a:rPr lang="en-US" sz="3200" dirty="0" smtClean="0">
                <a:latin typeface="Arial" pitchFamily="34" charset="0"/>
                <a:cs typeface="Arial" pitchFamily="34" charset="0"/>
              </a:rPr>
              <a:t>Prototype ACCESS-CM2 now running</a:t>
            </a:r>
          </a:p>
        </p:txBody>
      </p:sp>
      <p:sp>
        <p:nvSpPr>
          <p:cNvPr id="153604" name="Footer Placeholder 3"/>
          <p:cNvSpPr txBox="1">
            <a:spLocks noGrp="1"/>
          </p:cNvSpPr>
          <p:nvPr/>
        </p:nvSpPr>
        <p:spPr bwMode="auto">
          <a:xfrm>
            <a:off x="9659215" y="6939158"/>
            <a:ext cx="677835" cy="272058"/>
          </a:xfrm>
          <a:prstGeom prst="rect">
            <a:avLst/>
          </a:prstGeom>
          <a:noFill/>
          <a:ln w="9525">
            <a:noFill/>
            <a:miter lim="800000"/>
            <a:headEnd/>
            <a:tailEnd/>
          </a:ln>
        </p:spPr>
        <p:txBody>
          <a:bodyPr lIns="100122" tIns="50063" rIns="100122" bIns="50063"/>
          <a:lstStyle/>
          <a:p>
            <a:pPr algn="r" defTabSz="1000998" eaLnBrk="0" fontAlgn="base" hangingPunct="0">
              <a:spcBef>
                <a:spcPct val="20000"/>
              </a:spcBef>
              <a:spcAft>
                <a:spcPct val="0"/>
              </a:spcAft>
            </a:pPr>
            <a:fld id="{C1895D35-2C2B-4587-A63C-06F3670A964D}" type="slidenum">
              <a:rPr lang="en-AU" sz="1300" smtClean="0">
                <a:solidFill>
                  <a:srgbClr val="999999"/>
                </a:solidFill>
                <a:ea typeface="ＭＳ Ｐゴシック" pitchFamily="34" charset="-128"/>
              </a:rPr>
              <a:pPr algn="r" defTabSz="1000998" eaLnBrk="0" fontAlgn="base" hangingPunct="0">
                <a:spcBef>
                  <a:spcPct val="20000"/>
                </a:spcBef>
                <a:spcAft>
                  <a:spcPct val="0"/>
                </a:spcAft>
              </a:pPr>
              <a:t>10</a:t>
            </a:fld>
            <a:endParaRPr lang="en-AU" sz="1300" dirty="0" smtClean="0">
              <a:solidFill>
                <a:srgbClr val="999999"/>
              </a:solidFill>
              <a:ea typeface="ＭＳ Ｐゴシック" pitchFamily="34" charset="-128"/>
            </a:endParaRPr>
          </a:p>
        </p:txBody>
      </p:sp>
      <p:sp>
        <p:nvSpPr>
          <p:cNvPr id="153606" name="Rectangle 5"/>
          <p:cNvSpPr>
            <a:spLocks noChangeArrowheads="1"/>
          </p:cNvSpPr>
          <p:nvPr/>
        </p:nvSpPr>
        <p:spPr bwMode="auto">
          <a:xfrm>
            <a:off x="519192" y="1395197"/>
            <a:ext cx="9864646" cy="2016224"/>
          </a:xfrm>
          <a:prstGeom prst="rect">
            <a:avLst/>
          </a:prstGeom>
          <a:solidFill>
            <a:schemeClr val="bg1"/>
          </a:solidFill>
          <a:ln w="9525">
            <a:noFill/>
            <a:miter lim="800000"/>
            <a:headEnd/>
            <a:tailEnd/>
          </a:ln>
        </p:spPr>
        <p:txBody>
          <a:bodyPr lIns="100122" tIns="50063" rIns="100122" bIns="50063"/>
          <a:lstStyle/>
          <a:p>
            <a:pPr marL="417200" indent="-417200" defTabSz="1000998" fontAlgn="base">
              <a:spcBef>
                <a:spcPts val="1200"/>
              </a:spcBef>
              <a:spcAft>
                <a:spcPct val="0"/>
              </a:spcAft>
              <a:buFontTx/>
              <a:buChar char="•"/>
            </a:pPr>
            <a:r>
              <a:rPr lang="en-AU" dirty="0" smtClean="0">
                <a:solidFill>
                  <a:srgbClr val="006F93"/>
                </a:solidFill>
                <a:latin typeface="Arial" pitchFamily="34" charset="0"/>
                <a:cs typeface="Arial" pitchFamily="34" charset="0"/>
              </a:rPr>
              <a:t>Currently has GA6 atmosphere</a:t>
            </a:r>
          </a:p>
          <a:p>
            <a:pPr marL="417200" indent="-417200" defTabSz="1000998" fontAlgn="base">
              <a:spcBef>
                <a:spcPts val="1200"/>
              </a:spcBef>
              <a:spcAft>
                <a:spcPct val="0"/>
              </a:spcAft>
              <a:buFontTx/>
              <a:buChar char="•"/>
            </a:pPr>
            <a:r>
              <a:rPr lang="en-AU" dirty="0" smtClean="0">
                <a:solidFill>
                  <a:srgbClr val="006F93"/>
                </a:solidFill>
                <a:latin typeface="Arial" pitchFamily="34" charset="0"/>
                <a:cs typeface="Arial" pitchFamily="34" charset="0"/>
              </a:rPr>
              <a:t>Currently has Jules land surface model</a:t>
            </a:r>
          </a:p>
          <a:p>
            <a:pPr marL="417200" indent="-417200" defTabSz="1000998" fontAlgn="base">
              <a:spcBef>
                <a:spcPts val="1200"/>
              </a:spcBef>
              <a:spcAft>
                <a:spcPct val="0"/>
              </a:spcAft>
              <a:buFontTx/>
              <a:buChar char="•"/>
            </a:pPr>
            <a:r>
              <a:rPr lang="en-AU" dirty="0" smtClean="0">
                <a:solidFill>
                  <a:srgbClr val="006F93"/>
                </a:solidFill>
                <a:latin typeface="Arial" pitchFamily="34" charset="0"/>
                <a:cs typeface="Arial" pitchFamily="34" charset="0"/>
              </a:rPr>
              <a:t>Three versions – different horizontal resolution</a:t>
            </a:r>
          </a:p>
        </p:txBody>
      </p:sp>
      <p:graphicFrame>
        <p:nvGraphicFramePr>
          <p:cNvPr id="6" name="Content Placeholder 3"/>
          <p:cNvGraphicFramePr>
            <a:graphicFrameLocks/>
          </p:cNvGraphicFramePr>
          <p:nvPr>
            <p:extLst>
              <p:ext uri="{D42A27DB-BD31-4B8C-83A1-F6EECF244321}">
                <p14:modId xmlns:p14="http://schemas.microsoft.com/office/powerpoint/2010/main" val="2016055545"/>
              </p:ext>
            </p:extLst>
          </p:nvPr>
        </p:nvGraphicFramePr>
        <p:xfrm>
          <a:off x="295375" y="3411413"/>
          <a:ext cx="9287426" cy="2708488"/>
        </p:xfrm>
        <a:graphic>
          <a:graphicData uri="http://schemas.openxmlformats.org/drawingml/2006/table">
            <a:tbl>
              <a:tblPr firstRow="1" bandRow="1"/>
              <a:tblGrid>
                <a:gridCol w="2160240"/>
                <a:gridCol w="1656184"/>
                <a:gridCol w="1224136"/>
                <a:gridCol w="1944216"/>
                <a:gridCol w="2302650"/>
              </a:tblGrid>
              <a:tr h="677122">
                <a:tc>
                  <a:txBody>
                    <a:bodyPr/>
                    <a:lstStyle>
                      <a:defPPr>
                        <a:defRPr lang="en-US"/>
                      </a:defPPr>
                      <a:lvl1pPr marL="0" algn="l" defTabSz="914035" rtl="0" eaLnBrk="1" latinLnBrk="0" hangingPunct="1">
                        <a:defRPr sz="1700" b="1" kern="1200">
                          <a:solidFill>
                            <a:schemeClr val="lt1"/>
                          </a:solidFill>
                          <a:latin typeface="Calibri"/>
                        </a:defRPr>
                      </a:lvl1pPr>
                      <a:lvl2pPr marL="457018" algn="l" defTabSz="914035" rtl="0" eaLnBrk="1" latinLnBrk="0" hangingPunct="1">
                        <a:defRPr sz="1700" b="1" kern="1200">
                          <a:solidFill>
                            <a:schemeClr val="lt1"/>
                          </a:solidFill>
                          <a:latin typeface="Calibri"/>
                        </a:defRPr>
                      </a:lvl2pPr>
                      <a:lvl3pPr marL="914035" algn="l" defTabSz="914035" rtl="0" eaLnBrk="1" latinLnBrk="0" hangingPunct="1">
                        <a:defRPr sz="1700" b="1" kern="1200">
                          <a:solidFill>
                            <a:schemeClr val="lt1"/>
                          </a:solidFill>
                          <a:latin typeface="Calibri"/>
                        </a:defRPr>
                      </a:lvl3pPr>
                      <a:lvl4pPr marL="1371054" algn="l" defTabSz="914035" rtl="0" eaLnBrk="1" latinLnBrk="0" hangingPunct="1">
                        <a:defRPr sz="1700" b="1" kern="1200">
                          <a:solidFill>
                            <a:schemeClr val="lt1"/>
                          </a:solidFill>
                          <a:latin typeface="Calibri"/>
                        </a:defRPr>
                      </a:lvl4pPr>
                      <a:lvl5pPr marL="1828071" algn="l" defTabSz="914035" rtl="0" eaLnBrk="1" latinLnBrk="0" hangingPunct="1">
                        <a:defRPr sz="1700" b="1" kern="1200">
                          <a:solidFill>
                            <a:schemeClr val="lt1"/>
                          </a:solidFill>
                          <a:latin typeface="Calibri"/>
                        </a:defRPr>
                      </a:lvl5pPr>
                      <a:lvl6pPr marL="2285088" algn="l" defTabSz="914035" rtl="0" eaLnBrk="1" latinLnBrk="0" hangingPunct="1">
                        <a:defRPr sz="1700" b="1" kern="1200">
                          <a:solidFill>
                            <a:schemeClr val="lt1"/>
                          </a:solidFill>
                          <a:latin typeface="Calibri"/>
                        </a:defRPr>
                      </a:lvl6pPr>
                      <a:lvl7pPr marL="2742106" algn="l" defTabSz="914035" rtl="0" eaLnBrk="1" latinLnBrk="0" hangingPunct="1">
                        <a:defRPr sz="1700" b="1" kern="1200">
                          <a:solidFill>
                            <a:schemeClr val="lt1"/>
                          </a:solidFill>
                          <a:latin typeface="Calibri"/>
                        </a:defRPr>
                      </a:lvl7pPr>
                      <a:lvl8pPr marL="3199126" algn="l" defTabSz="914035" rtl="0" eaLnBrk="1" latinLnBrk="0" hangingPunct="1">
                        <a:defRPr sz="1700" b="1" kern="1200">
                          <a:solidFill>
                            <a:schemeClr val="lt1"/>
                          </a:solidFill>
                          <a:latin typeface="Calibri"/>
                        </a:defRPr>
                      </a:lvl8pPr>
                      <a:lvl9pPr marL="3656142" algn="l" defTabSz="914035" rtl="0" eaLnBrk="1" latinLnBrk="0" hangingPunct="1">
                        <a:defRPr sz="1700" b="1" kern="1200">
                          <a:solidFill>
                            <a:schemeClr val="lt1"/>
                          </a:solidFill>
                          <a:latin typeface="Calibri"/>
                        </a:defRPr>
                      </a:lvl9pPr>
                    </a:lstStyle>
                    <a:p>
                      <a:r>
                        <a:rPr lang="en-AU" sz="1900" dirty="0" smtClean="0"/>
                        <a:t>Resolution</a:t>
                      </a:r>
                      <a:endParaRPr lang="en-AU" sz="1900" dirty="0"/>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defPPr>
                        <a:defRPr lang="en-US"/>
                      </a:defPPr>
                      <a:lvl1pPr marL="0" algn="l" defTabSz="914035" rtl="0" eaLnBrk="1" latinLnBrk="0" hangingPunct="1">
                        <a:defRPr sz="1700" b="1" kern="1200">
                          <a:solidFill>
                            <a:schemeClr val="lt1"/>
                          </a:solidFill>
                          <a:latin typeface="Calibri"/>
                        </a:defRPr>
                      </a:lvl1pPr>
                      <a:lvl2pPr marL="457018" algn="l" defTabSz="914035" rtl="0" eaLnBrk="1" latinLnBrk="0" hangingPunct="1">
                        <a:defRPr sz="1700" b="1" kern="1200">
                          <a:solidFill>
                            <a:schemeClr val="lt1"/>
                          </a:solidFill>
                          <a:latin typeface="Calibri"/>
                        </a:defRPr>
                      </a:lvl2pPr>
                      <a:lvl3pPr marL="914035" algn="l" defTabSz="914035" rtl="0" eaLnBrk="1" latinLnBrk="0" hangingPunct="1">
                        <a:defRPr sz="1700" b="1" kern="1200">
                          <a:solidFill>
                            <a:schemeClr val="lt1"/>
                          </a:solidFill>
                          <a:latin typeface="Calibri"/>
                        </a:defRPr>
                      </a:lvl3pPr>
                      <a:lvl4pPr marL="1371054" algn="l" defTabSz="914035" rtl="0" eaLnBrk="1" latinLnBrk="0" hangingPunct="1">
                        <a:defRPr sz="1700" b="1" kern="1200">
                          <a:solidFill>
                            <a:schemeClr val="lt1"/>
                          </a:solidFill>
                          <a:latin typeface="Calibri"/>
                        </a:defRPr>
                      </a:lvl4pPr>
                      <a:lvl5pPr marL="1828071" algn="l" defTabSz="914035" rtl="0" eaLnBrk="1" latinLnBrk="0" hangingPunct="1">
                        <a:defRPr sz="1700" b="1" kern="1200">
                          <a:solidFill>
                            <a:schemeClr val="lt1"/>
                          </a:solidFill>
                          <a:latin typeface="Calibri"/>
                        </a:defRPr>
                      </a:lvl5pPr>
                      <a:lvl6pPr marL="2285088" algn="l" defTabSz="914035" rtl="0" eaLnBrk="1" latinLnBrk="0" hangingPunct="1">
                        <a:defRPr sz="1700" b="1" kern="1200">
                          <a:solidFill>
                            <a:schemeClr val="lt1"/>
                          </a:solidFill>
                          <a:latin typeface="Calibri"/>
                        </a:defRPr>
                      </a:lvl6pPr>
                      <a:lvl7pPr marL="2742106" algn="l" defTabSz="914035" rtl="0" eaLnBrk="1" latinLnBrk="0" hangingPunct="1">
                        <a:defRPr sz="1700" b="1" kern="1200">
                          <a:solidFill>
                            <a:schemeClr val="lt1"/>
                          </a:solidFill>
                          <a:latin typeface="Calibri"/>
                        </a:defRPr>
                      </a:lvl7pPr>
                      <a:lvl8pPr marL="3199126" algn="l" defTabSz="914035" rtl="0" eaLnBrk="1" latinLnBrk="0" hangingPunct="1">
                        <a:defRPr sz="1700" b="1" kern="1200">
                          <a:solidFill>
                            <a:schemeClr val="lt1"/>
                          </a:solidFill>
                          <a:latin typeface="Calibri"/>
                        </a:defRPr>
                      </a:lvl8pPr>
                      <a:lvl9pPr marL="3656142" algn="l" defTabSz="914035" rtl="0" eaLnBrk="1" latinLnBrk="0" hangingPunct="1">
                        <a:defRPr sz="1700" b="1" kern="1200">
                          <a:solidFill>
                            <a:schemeClr val="lt1"/>
                          </a:solidFill>
                          <a:latin typeface="Calibri"/>
                        </a:defRPr>
                      </a:lvl9pPr>
                    </a:lstStyle>
                    <a:p>
                      <a:r>
                        <a:rPr lang="en-AU" sz="1900" dirty="0" smtClean="0"/>
                        <a:t>Atmosphere</a:t>
                      </a:r>
                      <a:endParaRPr lang="en-AU" sz="1900" dirty="0"/>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defPPr>
                        <a:defRPr lang="en-US"/>
                      </a:defPPr>
                      <a:lvl1pPr marL="0" algn="l" defTabSz="914035" rtl="0" eaLnBrk="1" latinLnBrk="0" hangingPunct="1">
                        <a:defRPr sz="1700" b="1" kern="1200">
                          <a:solidFill>
                            <a:schemeClr val="lt1"/>
                          </a:solidFill>
                          <a:latin typeface="Calibri"/>
                        </a:defRPr>
                      </a:lvl1pPr>
                      <a:lvl2pPr marL="457018" algn="l" defTabSz="914035" rtl="0" eaLnBrk="1" latinLnBrk="0" hangingPunct="1">
                        <a:defRPr sz="1700" b="1" kern="1200">
                          <a:solidFill>
                            <a:schemeClr val="lt1"/>
                          </a:solidFill>
                          <a:latin typeface="Calibri"/>
                        </a:defRPr>
                      </a:lvl2pPr>
                      <a:lvl3pPr marL="914035" algn="l" defTabSz="914035" rtl="0" eaLnBrk="1" latinLnBrk="0" hangingPunct="1">
                        <a:defRPr sz="1700" b="1" kern="1200">
                          <a:solidFill>
                            <a:schemeClr val="lt1"/>
                          </a:solidFill>
                          <a:latin typeface="Calibri"/>
                        </a:defRPr>
                      </a:lvl3pPr>
                      <a:lvl4pPr marL="1371054" algn="l" defTabSz="914035" rtl="0" eaLnBrk="1" latinLnBrk="0" hangingPunct="1">
                        <a:defRPr sz="1700" b="1" kern="1200">
                          <a:solidFill>
                            <a:schemeClr val="lt1"/>
                          </a:solidFill>
                          <a:latin typeface="Calibri"/>
                        </a:defRPr>
                      </a:lvl4pPr>
                      <a:lvl5pPr marL="1828071" algn="l" defTabSz="914035" rtl="0" eaLnBrk="1" latinLnBrk="0" hangingPunct="1">
                        <a:defRPr sz="1700" b="1" kern="1200">
                          <a:solidFill>
                            <a:schemeClr val="lt1"/>
                          </a:solidFill>
                          <a:latin typeface="Calibri"/>
                        </a:defRPr>
                      </a:lvl5pPr>
                      <a:lvl6pPr marL="2285088" algn="l" defTabSz="914035" rtl="0" eaLnBrk="1" latinLnBrk="0" hangingPunct="1">
                        <a:defRPr sz="1700" b="1" kern="1200">
                          <a:solidFill>
                            <a:schemeClr val="lt1"/>
                          </a:solidFill>
                          <a:latin typeface="Calibri"/>
                        </a:defRPr>
                      </a:lvl6pPr>
                      <a:lvl7pPr marL="2742106" algn="l" defTabSz="914035" rtl="0" eaLnBrk="1" latinLnBrk="0" hangingPunct="1">
                        <a:defRPr sz="1700" b="1" kern="1200">
                          <a:solidFill>
                            <a:schemeClr val="lt1"/>
                          </a:solidFill>
                          <a:latin typeface="Calibri"/>
                        </a:defRPr>
                      </a:lvl7pPr>
                      <a:lvl8pPr marL="3199126" algn="l" defTabSz="914035" rtl="0" eaLnBrk="1" latinLnBrk="0" hangingPunct="1">
                        <a:defRPr sz="1700" b="1" kern="1200">
                          <a:solidFill>
                            <a:schemeClr val="lt1"/>
                          </a:solidFill>
                          <a:latin typeface="Calibri"/>
                        </a:defRPr>
                      </a:lvl8pPr>
                      <a:lvl9pPr marL="3656142" algn="l" defTabSz="914035" rtl="0" eaLnBrk="1" latinLnBrk="0" hangingPunct="1">
                        <a:defRPr sz="1700" b="1" kern="1200">
                          <a:solidFill>
                            <a:schemeClr val="lt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900" dirty="0" smtClean="0"/>
                        <a:t>Ocean</a:t>
                      </a:r>
                      <a:endParaRPr lang="en-AU" sz="1900" dirty="0"/>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defPPr>
                        <a:defRPr lang="en-US"/>
                      </a:defPPr>
                      <a:lvl1pPr marL="0" algn="l" defTabSz="914035" rtl="0" eaLnBrk="1" latinLnBrk="0" hangingPunct="1">
                        <a:defRPr sz="1700" b="1" kern="1200">
                          <a:solidFill>
                            <a:schemeClr val="lt1"/>
                          </a:solidFill>
                          <a:latin typeface="Calibri"/>
                        </a:defRPr>
                      </a:lvl1pPr>
                      <a:lvl2pPr marL="457018" algn="l" defTabSz="914035" rtl="0" eaLnBrk="1" latinLnBrk="0" hangingPunct="1">
                        <a:defRPr sz="1700" b="1" kern="1200">
                          <a:solidFill>
                            <a:schemeClr val="lt1"/>
                          </a:solidFill>
                          <a:latin typeface="Calibri"/>
                        </a:defRPr>
                      </a:lvl2pPr>
                      <a:lvl3pPr marL="914035" algn="l" defTabSz="914035" rtl="0" eaLnBrk="1" latinLnBrk="0" hangingPunct="1">
                        <a:defRPr sz="1700" b="1" kern="1200">
                          <a:solidFill>
                            <a:schemeClr val="lt1"/>
                          </a:solidFill>
                          <a:latin typeface="Calibri"/>
                        </a:defRPr>
                      </a:lvl3pPr>
                      <a:lvl4pPr marL="1371054" algn="l" defTabSz="914035" rtl="0" eaLnBrk="1" latinLnBrk="0" hangingPunct="1">
                        <a:defRPr sz="1700" b="1" kern="1200">
                          <a:solidFill>
                            <a:schemeClr val="lt1"/>
                          </a:solidFill>
                          <a:latin typeface="Calibri"/>
                        </a:defRPr>
                      </a:lvl4pPr>
                      <a:lvl5pPr marL="1828071" algn="l" defTabSz="914035" rtl="0" eaLnBrk="1" latinLnBrk="0" hangingPunct="1">
                        <a:defRPr sz="1700" b="1" kern="1200">
                          <a:solidFill>
                            <a:schemeClr val="lt1"/>
                          </a:solidFill>
                          <a:latin typeface="Calibri"/>
                        </a:defRPr>
                      </a:lvl5pPr>
                      <a:lvl6pPr marL="2285088" algn="l" defTabSz="914035" rtl="0" eaLnBrk="1" latinLnBrk="0" hangingPunct="1">
                        <a:defRPr sz="1700" b="1" kern="1200">
                          <a:solidFill>
                            <a:schemeClr val="lt1"/>
                          </a:solidFill>
                          <a:latin typeface="Calibri"/>
                        </a:defRPr>
                      </a:lvl6pPr>
                      <a:lvl7pPr marL="2742106" algn="l" defTabSz="914035" rtl="0" eaLnBrk="1" latinLnBrk="0" hangingPunct="1">
                        <a:defRPr sz="1700" b="1" kern="1200">
                          <a:solidFill>
                            <a:schemeClr val="lt1"/>
                          </a:solidFill>
                          <a:latin typeface="Calibri"/>
                        </a:defRPr>
                      </a:lvl7pPr>
                      <a:lvl8pPr marL="3199126" algn="l" defTabSz="914035" rtl="0" eaLnBrk="1" latinLnBrk="0" hangingPunct="1">
                        <a:defRPr sz="1700" b="1" kern="1200">
                          <a:solidFill>
                            <a:schemeClr val="lt1"/>
                          </a:solidFill>
                          <a:latin typeface="Calibri"/>
                        </a:defRPr>
                      </a:lvl8pPr>
                      <a:lvl9pPr marL="3656142" algn="l" defTabSz="914035" rtl="0" eaLnBrk="1" latinLnBrk="0" hangingPunct="1">
                        <a:defRPr sz="1700" b="1" kern="1200">
                          <a:solidFill>
                            <a:schemeClr val="lt1"/>
                          </a:solidFill>
                          <a:latin typeface="Calibri"/>
                        </a:defRPr>
                      </a:lvl9pPr>
                    </a:lstStyle>
                    <a:p>
                      <a:r>
                        <a:rPr lang="en-AU" sz="1900" dirty="0" smtClean="0"/>
                        <a:t>Trial Simulation</a:t>
                      </a:r>
                      <a:r>
                        <a:rPr lang="en-AU" sz="1900" baseline="0" dirty="0" smtClean="0"/>
                        <a:t> completed</a:t>
                      </a:r>
                      <a:endParaRPr lang="en-AU" sz="1900" dirty="0"/>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defPPr>
                        <a:defRPr lang="en-US"/>
                      </a:defPPr>
                      <a:lvl1pPr marL="0" algn="l" defTabSz="914035" rtl="0" eaLnBrk="1" latinLnBrk="0" hangingPunct="1">
                        <a:defRPr sz="1700" b="1" kern="1200">
                          <a:solidFill>
                            <a:schemeClr val="lt1"/>
                          </a:solidFill>
                          <a:latin typeface="Calibri"/>
                        </a:defRPr>
                      </a:lvl1pPr>
                      <a:lvl2pPr marL="457018" algn="l" defTabSz="914035" rtl="0" eaLnBrk="1" latinLnBrk="0" hangingPunct="1">
                        <a:defRPr sz="1700" b="1" kern="1200">
                          <a:solidFill>
                            <a:schemeClr val="lt1"/>
                          </a:solidFill>
                          <a:latin typeface="Calibri"/>
                        </a:defRPr>
                      </a:lvl2pPr>
                      <a:lvl3pPr marL="914035" algn="l" defTabSz="914035" rtl="0" eaLnBrk="1" latinLnBrk="0" hangingPunct="1">
                        <a:defRPr sz="1700" b="1" kern="1200">
                          <a:solidFill>
                            <a:schemeClr val="lt1"/>
                          </a:solidFill>
                          <a:latin typeface="Calibri"/>
                        </a:defRPr>
                      </a:lvl3pPr>
                      <a:lvl4pPr marL="1371054" algn="l" defTabSz="914035" rtl="0" eaLnBrk="1" latinLnBrk="0" hangingPunct="1">
                        <a:defRPr sz="1700" b="1" kern="1200">
                          <a:solidFill>
                            <a:schemeClr val="lt1"/>
                          </a:solidFill>
                          <a:latin typeface="Calibri"/>
                        </a:defRPr>
                      </a:lvl4pPr>
                      <a:lvl5pPr marL="1828071" algn="l" defTabSz="914035" rtl="0" eaLnBrk="1" latinLnBrk="0" hangingPunct="1">
                        <a:defRPr sz="1700" b="1" kern="1200">
                          <a:solidFill>
                            <a:schemeClr val="lt1"/>
                          </a:solidFill>
                          <a:latin typeface="Calibri"/>
                        </a:defRPr>
                      </a:lvl5pPr>
                      <a:lvl6pPr marL="2285088" algn="l" defTabSz="914035" rtl="0" eaLnBrk="1" latinLnBrk="0" hangingPunct="1">
                        <a:defRPr sz="1700" b="1" kern="1200">
                          <a:solidFill>
                            <a:schemeClr val="lt1"/>
                          </a:solidFill>
                          <a:latin typeface="Calibri"/>
                        </a:defRPr>
                      </a:lvl6pPr>
                      <a:lvl7pPr marL="2742106" algn="l" defTabSz="914035" rtl="0" eaLnBrk="1" latinLnBrk="0" hangingPunct="1">
                        <a:defRPr sz="1700" b="1" kern="1200">
                          <a:solidFill>
                            <a:schemeClr val="lt1"/>
                          </a:solidFill>
                          <a:latin typeface="Calibri"/>
                        </a:defRPr>
                      </a:lvl7pPr>
                      <a:lvl8pPr marL="3199126" algn="l" defTabSz="914035" rtl="0" eaLnBrk="1" latinLnBrk="0" hangingPunct="1">
                        <a:defRPr sz="1700" b="1" kern="1200">
                          <a:solidFill>
                            <a:schemeClr val="lt1"/>
                          </a:solidFill>
                          <a:latin typeface="Calibri"/>
                        </a:defRPr>
                      </a:lvl8pPr>
                      <a:lvl9pPr marL="3656142" algn="l" defTabSz="914035" rtl="0" eaLnBrk="1" latinLnBrk="0" hangingPunct="1">
                        <a:defRPr sz="1700" b="1" kern="1200">
                          <a:solidFill>
                            <a:schemeClr val="lt1"/>
                          </a:solidFill>
                          <a:latin typeface="Calibri"/>
                        </a:defRPr>
                      </a:lvl9pPr>
                    </a:lstStyle>
                    <a:p>
                      <a:r>
                        <a:rPr lang="en-AU" sz="1900" dirty="0" smtClean="0"/>
                        <a:t>Computing</a:t>
                      </a:r>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r>
              <a:tr h="677122">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dirty="0" smtClean="0"/>
                        <a:t>Standard  “N96O1”</a:t>
                      </a:r>
                      <a:endParaRPr lang="en-AU" sz="1900" dirty="0"/>
                    </a:p>
                  </a:txBody>
                  <a:tcPr marL="103838" marR="103838" marT="48366" marB="48366">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dirty="0" smtClean="0"/>
                        <a:t>N96 (~130 km)</a:t>
                      </a:r>
                      <a:endParaRPr lang="en-AU" sz="1900" dirty="0"/>
                    </a:p>
                  </a:txBody>
                  <a:tcPr marL="103838" marR="103838" marT="48366" marB="48366">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900" dirty="0" smtClean="0"/>
                        <a:t>1 deg.</a:t>
                      </a:r>
                      <a:endParaRPr lang="en-AU" sz="1900" dirty="0"/>
                    </a:p>
                  </a:txBody>
                  <a:tcPr marL="103838" marR="103838" marT="48366" marB="48366">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dirty="0" smtClean="0"/>
                        <a:t> 200 years</a:t>
                      </a:r>
                      <a:endParaRPr lang="en-AU" sz="1900" dirty="0"/>
                    </a:p>
                  </a:txBody>
                  <a:tcPr marL="103838" marR="103838" marT="48366" marB="48366">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dirty="0" smtClean="0"/>
                        <a:t>496 cores,   5 y/d</a:t>
                      </a:r>
                      <a:endParaRPr lang="en-AU" sz="1900" dirty="0"/>
                    </a:p>
                  </a:txBody>
                  <a:tcPr marL="103838" marR="103838" marT="48366" marB="48366">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r>
              <a:tr h="677122">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dirty="0" smtClean="0"/>
                        <a:t>Mixed    “N96O.25”</a:t>
                      </a:r>
                      <a:endParaRPr lang="en-AU" sz="1900" dirty="0"/>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lumMod val="60000"/>
                        <a:lumOff val="40000"/>
                      </a:srgbClr>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baseline="0" dirty="0" smtClean="0"/>
                        <a:t>N96</a:t>
                      </a:r>
                      <a:endParaRPr lang="en-AU" sz="1900" dirty="0"/>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lumMod val="60000"/>
                        <a:lumOff val="40000"/>
                      </a:srgbClr>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900" dirty="0" smtClean="0"/>
                        <a:t>0.25 deg.</a:t>
                      </a:r>
                      <a:endParaRPr lang="en-AU" sz="1900" dirty="0"/>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lumMod val="60000"/>
                        <a:lumOff val="40000"/>
                      </a:srgbClr>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baseline="0" dirty="0" smtClean="0"/>
                        <a:t> 300 </a:t>
                      </a:r>
                      <a:r>
                        <a:rPr lang="en-AU" sz="1900" dirty="0" smtClean="0"/>
                        <a:t>years</a:t>
                      </a:r>
                      <a:endParaRPr lang="en-AU" sz="1900" dirty="0"/>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lumMod val="60000"/>
                        <a:lumOff val="40000"/>
                      </a:srgbClr>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dirty="0" smtClean="0"/>
                        <a:t>2112 </a:t>
                      </a:r>
                      <a:r>
                        <a:rPr lang="en-AU" sz="1900" baseline="0" dirty="0" smtClean="0"/>
                        <a:t>cores, 6 y/d</a:t>
                      </a:r>
                      <a:endParaRPr lang="en-AU" sz="1900" dirty="0"/>
                    </a:p>
                  </a:txBody>
                  <a:tcPr marL="103838" marR="103838" marT="48366" marB="4836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lumMod val="60000"/>
                        <a:lumOff val="40000"/>
                      </a:srgbClr>
                    </a:solidFill>
                  </a:tcPr>
                </a:tc>
              </a:tr>
              <a:tr h="677122">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dirty="0" smtClean="0"/>
                        <a:t>High     “N216O.25”</a:t>
                      </a:r>
                      <a:endParaRPr lang="en-AU" sz="1900" dirty="0"/>
                    </a:p>
                  </a:txBody>
                  <a:tcPr marL="103838" marR="103838" marT="48366" marB="48366">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0000"/>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dirty="0" smtClean="0"/>
                        <a:t>N216 (~60 km)</a:t>
                      </a:r>
                      <a:endParaRPr lang="en-AU" sz="1900" dirty="0"/>
                    </a:p>
                  </a:txBody>
                  <a:tcPr marL="103838" marR="103838" marT="48366" marB="48366">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0000"/>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900" dirty="0" smtClean="0"/>
                        <a:t>0.25 deg.</a:t>
                      </a:r>
                      <a:endParaRPr lang="en-AU" sz="1900" dirty="0"/>
                    </a:p>
                  </a:txBody>
                  <a:tcPr marL="103838" marR="103838" marT="48366" marB="48366">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0000"/>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baseline="0" dirty="0" smtClean="0"/>
                        <a:t>    2  years</a:t>
                      </a:r>
                      <a:endParaRPr lang="en-AU" sz="1900" dirty="0"/>
                    </a:p>
                  </a:txBody>
                  <a:tcPr marL="103838" marR="103838" marT="48366" marB="48366">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0000"/>
                    </a:solidFill>
                  </a:tcPr>
                </a:tc>
                <a:tc>
                  <a:txBody>
                    <a:bodyPr/>
                    <a:lstStyle>
                      <a:defPPr>
                        <a:defRPr lang="en-US"/>
                      </a:defPPr>
                      <a:lvl1pPr marL="0" algn="l" defTabSz="914035" rtl="0" eaLnBrk="1" latinLnBrk="0" hangingPunct="1">
                        <a:defRPr sz="1700" kern="1200">
                          <a:solidFill>
                            <a:schemeClr val="dk1"/>
                          </a:solidFill>
                          <a:latin typeface="Calibri"/>
                        </a:defRPr>
                      </a:lvl1pPr>
                      <a:lvl2pPr marL="457018" algn="l" defTabSz="914035" rtl="0" eaLnBrk="1" latinLnBrk="0" hangingPunct="1">
                        <a:defRPr sz="1700" kern="1200">
                          <a:solidFill>
                            <a:schemeClr val="dk1"/>
                          </a:solidFill>
                          <a:latin typeface="Calibri"/>
                        </a:defRPr>
                      </a:lvl2pPr>
                      <a:lvl3pPr marL="914035" algn="l" defTabSz="914035" rtl="0" eaLnBrk="1" latinLnBrk="0" hangingPunct="1">
                        <a:defRPr sz="1700" kern="1200">
                          <a:solidFill>
                            <a:schemeClr val="dk1"/>
                          </a:solidFill>
                          <a:latin typeface="Calibri"/>
                        </a:defRPr>
                      </a:lvl3pPr>
                      <a:lvl4pPr marL="1371054" algn="l" defTabSz="914035" rtl="0" eaLnBrk="1" latinLnBrk="0" hangingPunct="1">
                        <a:defRPr sz="1700" kern="1200">
                          <a:solidFill>
                            <a:schemeClr val="dk1"/>
                          </a:solidFill>
                          <a:latin typeface="Calibri"/>
                        </a:defRPr>
                      </a:lvl4pPr>
                      <a:lvl5pPr marL="1828071" algn="l" defTabSz="914035" rtl="0" eaLnBrk="1" latinLnBrk="0" hangingPunct="1">
                        <a:defRPr sz="1700" kern="1200">
                          <a:solidFill>
                            <a:schemeClr val="dk1"/>
                          </a:solidFill>
                          <a:latin typeface="Calibri"/>
                        </a:defRPr>
                      </a:lvl5pPr>
                      <a:lvl6pPr marL="2285088" algn="l" defTabSz="914035" rtl="0" eaLnBrk="1" latinLnBrk="0" hangingPunct="1">
                        <a:defRPr sz="1700" kern="1200">
                          <a:solidFill>
                            <a:schemeClr val="dk1"/>
                          </a:solidFill>
                          <a:latin typeface="Calibri"/>
                        </a:defRPr>
                      </a:lvl6pPr>
                      <a:lvl7pPr marL="2742106" algn="l" defTabSz="914035" rtl="0" eaLnBrk="1" latinLnBrk="0" hangingPunct="1">
                        <a:defRPr sz="1700" kern="1200">
                          <a:solidFill>
                            <a:schemeClr val="dk1"/>
                          </a:solidFill>
                          <a:latin typeface="Calibri"/>
                        </a:defRPr>
                      </a:lvl7pPr>
                      <a:lvl8pPr marL="3199126" algn="l" defTabSz="914035" rtl="0" eaLnBrk="1" latinLnBrk="0" hangingPunct="1">
                        <a:defRPr sz="1700" kern="1200">
                          <a:solidFill>
                            <a:schemeClr val="dk1"/>
                          </a:solidFill>
                          <a:latin typeface="Calibri"/>
                        </a:defRPr>
                      </a:lvl8pPr>
                      <a:lvl9pPr marL="3656142" algn="l" defTabSz="914035" rtl="0" eaLnBrk="1" latinLnBrk="0" hangingPunct="1">
                        <a:defRPr sz="1700" kern="1200">
                          <a:solidFill>
                            <a:schemeClr val="dk1"/>
                          </a:solidFill>
                          <a:latin typeface="Calibri"/>
                        </a:defRPr>
                      </a:lvl9pPr>
                    </a:lstStyle>
                    <a:p>
                      <a:r>
                        <a:rPr lang="en-AU" sz="1900" dirty="0" smtClean="0"/>
                        <a:t>2688 cores, 1.5 y/d</a:t>
                      </a:r>
                      <a:endParaRPr lang="en-AU" sz="1900" dirty="0"/>
                    </a:p>
                  </a:txBody>
                  <a:tcPr marL="103838" marR="103838" marT="48366" marB="48366">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0000"/>
                    </a:solidFill>
                  </a:tcPr>
                </a:tc>
              </a:tr>
            </a:tbl>
          </a:graphicData>
        </a:graphic>
      </p:graphicFrame>
      <p:sp>
        <p:nvSpPr>
          <p:cNvPr id="7" name="Title 1"/>
          <p:cNvSpPr txBox="1">
            <a:spLocks/>
          </p:cNvSpPr>
          <p:nvPr/>
        </p:nvSpPr>
        <p:spPr>
          <a:xfrm>
            <a:off x="871439" y="6075710"/>
            <a:ext cx="7632848" cy="1179165"/>
          </a:xfrm>
          <a:prstGeom prst="rect">
            <a:avLst/>
          </a:prstGeom>
        </p:spPr>
        <p:txBody>
          <a:bodyPr vert="horz" lIns="100116" tIns="11891" rIns="100116" bIns="11891" rtlCol="0" anchor="ctr">
            <a:normAutofit/>
          </a:bodyPr>
          <a:lstStyle/>
          <a:p>
            <a:pPr defTabSz="1001250">
              <a:spcBef>
                <a:spcPct val="0"/>
              </a:spcBef>
              <a:buClr>
                <a:srgbClr val="C00000"/>
              </a:buClr>
              <a:buFont typeface="Wingdings" pitchFamily="2" charset="2"/>
              <a:buChar char="Ø"/>
              <a:tabLst>
                <a:tab pos="449263" algn="l"/>
              </a:tabLst>
              <a:defRPr/>
            </a:pPr>
            <a:r>
              <a:rPr lang="en-US" sz="2800" dirty="0" smtClean="0">
                <a:solidFill>
                  <a:prstClr val="black"/>
                </a:solidFill>
                <a:latin typeface="Arial" pitchFamily="34" charset="0"/>
                <a:cs typeface="Arial" pitchFamily="34" charset="0"/>
              </a:rPr>
              <a:t>  </a:t>
            </a:r>
            <a:r>
              <a:rPr lang="en-US" sz="2400" dirty="0" smtClean="0">
                <a:solidFill>
                  <a:prstClr val="black"/>
                </a:solidFill>
                <a:latin typeface="Arial" pitchFamily="34" charset="0"/>
                <a:cs typeface="Arial" pitchFamily="34" charset="0"/>
              </a:rPr>
              <a:t>Strong collaboration with ARCCSS and Bureau in 	high-res ocean (“O.25”) versions</a:t>
            </a:r>
          </a:p>
        </p:txBody>
      </p:sp>
    </p:spTree>
    <p:extLst>
      <p:ext uri="{BB962C8B-B14F-4D97-AF65-F5344CB8AC3E}">
        <p14:creationId xmlns:p14="http://schemas.microsoft.com/office/powerpoint/2010/main" val="138471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AU" dirty="0" smtClean="0">
                <a:solidFill>
                  <a:srgbClr val="FBFEFF"/>
                </a:solidFill>
              </a:rPr>
              <a:t>The Centre for Australian Weather and Climate Research</a:t>
            </a:r>
            <a:r>
              <a:rPr lang="en-AU" sz="800" dirty="0" smtClean="0">
                <a:solidFill>
                  <a:srgbClr val="0099CC"/>
                </a:solidFill>
              </a:rPr>
              <a:t> </a:t>
            </a:r>
            <a:br>
              <a:rPr lang="en-AU" sz="800" dirty="0" smtClean="0">
                <a:solidFill>
                  <a:srgbClr val="0099CC"/>
                </a:solidFill>
              </a:rPr>
            </a:br>
            <a:r>
              <a:rPr lang="en-AU" sz="800" dirty="0" smtClean="0">
                <a:solidFill>
                  <a:srgbClr val="000000"/>
                </a:solidFill>
              </a:rPr>
              <a:t>A partnership between CSIRO and the Bureau of Meteorology</a:t>
            </a:r>
            <a:endParaRPr lang="en-AU" sz="800" dirty="0">
              <a:solidFill>
                <a:srgbClr val="000000"/>
              </a:solidFill>
            </a:endParaRPr>
          </a:p>
        </p:txBody>
      </p:sp>
      <p:pic>
        <p:nvPicPr>
          <p:cNvPr id="1031" name="Picture 7" descr="C:\Users\sul086\Documents\proj2AU_single.gif"/>
          <p:cNvPicPr>
            <a:picLocks noChangeAspect="1" noChangeArrowheads="1"/>
          </p:cNvPicPr>
          <p:nvPr/>
        </p:nvPicPr>
        <p:blipFill>
          <a:blip r:embed="rId2" cstate="print">
            <a:extLst>
              <a:ext uri="{28A0092B-C50C-407E-A947-70E740481C1C}">
                <a14:useLocalDpi xmlns:a14="http://schemas.microsoft.com/office/drawing/2010/main" val="0"/>
              </a:ext>
            </a:extLst>
          </a:blip>
          <a:srcRect t="7797"/>
          <a:stretch>
            <a:fillRect/>
          </a:stretch>
        </p:blipFill>
        <p:spPr bwMode="auto">
          <a:xfrm>
            <a:off x="0" y="1611226"/>
            <a:ext cx="10383838" cy="59630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7"/>
          <p:cNvSpPr txBox="1">
            <a:spLocks/>
          </p:cNvSpPr>
          <p:nvPr/>
        </p:nvSpPr>
        <p:spPr>
          <a:xfrm>
            <a:off x="511398" y="243061"/>
            <a:ext cx="9345454" cy="1440160"/>
          </a:xfrm>
          <a:prstGeom prst="rect">
            <a:avLst/>
          </a:prstGeom>
        </p:spPr>
        <p:txBody>
          <a:bodyPr lIns="91347" tIns="45676" rIns="91347" bIns="45676"/>
          <a:lstStyle/>
          <a:p>
            <a:pPr defTabSz="500976" fontAlgn="base">
              <a:lnSpc>
                <a:spcPct val="90000"/>
              </a:lnSpc>
              <a:spcBef>
                <a:spcPct val="0"/>
              </a:spcBef>
              <a:spcAft>
                <a:spcPct val="0"/>
              </a:spcAft>
            </a:pPr>
            <a:r>
              <a:rPr lang="en-AU" sz="3600" b="1" dirty="0" smtClean="0">
                <a:solidFill>
                  <a:srgbClr val="004B87"/>
                </a:solidFill>
              </a:rPr>
              <a:t>SST snapshot – ACCESS-CM2</a:t>
            </a:r>
          </a:p>
          <a:p>
            <a:pPr defTabSz="500976" fontAlgn="base">
              <a:lnSpc>
                <a:spcPct val="90000"/>
              </a:lnSpc>
              <a:spcBef>
                <a:spcPts val="1800"/>
              </a:spcBef>
              <a:spcAft>
                <a:spcPct val="0"/>
              </a:spcAft>
            </a:pPr>
            <a:r>
              <a:rPr lang="en-AU" sz="2800" b="1" dirty="0" smtClean="0">
                <a:solidFill>
                  <a:srgbClr val="004B87"/>
                </a:solidFill>
              </a:rPr>
              <a:t>Version N96O.25 – 0.25 deg ocean</a:t>
            </a:r>
          </a:p>
          <a:p>
            <a:pPr defTabSz="500976" fontAlgn="base">
              <a:lnSpc>
                <a:spcPct val="90000"/>
              </a:lnSpc>
              <a:spcBef>
                <a:spcPct val="0"/>
              </a:spcBef>
              <a:spcAft>
                <a:spcPct val="0"/>
              </a:spcAft>
            </a:pPr>
            <a:endParaRPr lang="en-AU" sz="4000" b="1" dirty="0">
              <a:solidFill>
                <a:srgbClr val="004B87"/>
              </a:solidFill>
            </a:endParaRPr>
          </a:p>
        </p:txBody>
      </p:sp>
    </p:spTree>
    <p:extLst>
      <p:ext uri="{BB962C8B-B14F-4D97-AF65-F5344CB8AC3E}">
        <p14:creationId xmlns:p14="http://schemas.microsoft.com/office/powerpoint/2010/main" val="2750484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Picture 3" descr="C:\Users\sul086\Favorites\Downloads\VMSharedFolder\ACCESS\ach599_26062015\HadISST.obs.eof.iod-0.png"/>
          <p:cNvPicPr>
            <a:picLocks noGrp="1" noChangeAspect="1" noChangeArrowheads="1"/>
          </p:cNvPicPr>
          <p:nvPr>
            <p:ph sz="half" idx="1"/>
          </p:nvPr>
        </p:nvPicPr>
        <p:blipFill>
          <a:blip r:embed="rId3" cstate="print"/>
          <a:srcRect/>
          <a:stretch>
            <a:fillRect/>
          </a:stretch>
        </p:blipFill>
        <p:spPr bwMode="auto">
          <a:xfrm>
            <a:off x="519192" y="1910282"/>
            <a:ext cx="4586195" cy="4272315"/>
          </a:xfrm>
          <a:prstGeom prst="rect">
            <a:avLst/>
          </a:prstGeom>
          <a:noFill/>
        </p:spPr>
      </p:pic>
      <p:pic>
        <p:nvPicPr>
          <p:cNvPr id="26" name="Picture 2" descr="C:\Users\sul086\Favorites\Downloads\VMSharedFolder\ACCESS\dhb599_30072015\IOD\a96pi1.eof.iod.SON-0.png"/>
          <p:cNvPicPr>
            <a:picLocks noGrp="1" noChangeAspect="1" noChangeArrowheads="1"/>
          </p:cNvPicPr>
          <p:nvPr>
            <p:ph sz="half" idx="2"/>
          </p:nvPr>
        </p:nvPicPr>
        <p:blipFill>
          <a:blip r:embed="rId4" cstate="print"/>
          <a:srcRect b="51943"/>
          <a:stretch>
            <a:fillRect/>
          </a:stretch>
        </p:blipFill>
        <p:spPr bwMode="auto">
          <a:xfrm>
            <a:off x="5911999" y="1467197"/>
            <a:ext cx="3543750" cy="2426689"/>
          </a:xfrm>
          <a:prstGeom prst="rect">
            <a:avLst/>
          </a:prstGeom>
          <a:noFill/>
          <a:ln w="9525">
            <a:noFill/>
            <a:miter lim="800000"/>
            <a:headEnd/>
            <a:tailEnd/>
          </a:ln>
        </p:spPr>
      </p:pic>
      <p:pic>
        <p:nvPicPr>
          <p:cNvPr id="27" name="Picture 3" descr="C:\Users\sul086\Favorites\Downloads\VMSharedFolder\ACCESS\dhb599_30072015\IOD\b96pi1.eof.iod.SON-0.png"/>
          <p:cNvPicPr>
            <a:picLocks noGrp="1" noChangeAspect="1" noChangeArrowheads="1"/>
          </p:cNvPicPr>
          <p:nvPr>
            <p:ph sz="half" idx="13"/>
          </p:nvPr>
        </p:nvPicPr>
        <p:blipFill>
          <a:blip r:embed="rId5" cstate="print"/>
          <a:srcRect b="51943"/>
          <a:stretch>
            <a:fillRect/>
          </a:stretch>
        </p:blipFill>
        <p:spPr bwMode="auto">
          <a:xfrm>
            <a:off x="5799674" y="4053997"/>
            <a:ext cx="3543750" cy="2426689"/>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r>
              <a:rPr lang="en-AU" smtClean="0">
                <a:solidFill>
                  <a:srgbClr val="FBFEFF"/>
                </a:solidFill>
              </a:rPr>
              <a:t>Simon Marsland, WGCM_19, Dubrovnik, October 2015</a:t>
            </a:r>
            <a:endParaRPr lang="en-US">
              <a:solidFill>
                <a:srgbClr val="FBFEFF"/>
              </a:solidFill>
            </a:endParaRPr>
          </a:p>
        </p:txBody>
      </p:sp>
      <p:sp>
        <p:nvSpPr>
          <p:cNvPr id="23" name="Title 22"/>
          <p:cNvSpPr>
            <a:spLocks noGrp="1"/>
          </p:cNvSpPr>
          <p:nvPr>
            <p:ph type="title"/>
          </p:nvPr>
        </p:nvSpPr>
        <p:spPr/>
        <p:txBody>
          <a:bodyPr/>
          <a:lstStyle/>
          <a:p>
            <a:r>
              <a:rPr lang="en-AU" sz="3600" dirty="0" smtClean="0"/>
              <a:t>Indian Ocean Dipole (SON)</a:t>
            </a:r>
            <a:br>
              <a:rPr lang="en-AU" sz="3600" dirty="0" smtClean="0"/>
            </a:br>
            <a:r>
              <a:rPr lang="en-AU" sz="3600" dirty="0" smtClean="0"/>
              <a:t>ACCESS-CM2</a:t>
            </a:r>
            <a:endParaRPr lang="en-AU" sz="3600" dirty="0"/>
          </a:p>
        </p:txBody>
      </p:sp>
      <p:sp>
        <p:nvSpPr>
          <p:cNvPr id="12" name="TextBox 11"/>
          <p:cNvSpPr txBox="1"/>
          <p:nvPr/>
        </p:nvSpPr>
        <p:spPr>
          <a:xfrm>
            <a:off x="3651991" y="3080430"/>
            <a:ext cx="1691322" cy="470605"/>
          </a:xfrm>
          <a:prstGeom prst="rect">
            <a:avLst/>
          </a:prstGeom>
          <a:noFill/>
        </p:spPr>
        <p:txBody>
          <a:bodyPr wrap="square" lIns="100184" tIns="50097" rIns="100184" bIns="50097" rtlCol="0">
            <a:spAutoFit/>
          </a:bodyPr>
          <a:lstStyle/>
          <a:p>
            <a:pPr algn="ctr" defTabSz="500933" fontAlgn="base">
              <a:spcBef>
                <a:spcPct val="0"/>
              </a:spcBef>
              <a:spcAft>
                <a:spcPct val="0"/>
              </a:spcAft>
            </a:pPr>
            <a:r>
              <a:rPr lang="en-AU" sz="2400" b="1" dirty="0" smtClean="0">
                <a:solidFill>
                  <a:srgbClr val="FF0000"/>
                </a:solidFill>
                <a:latin typeface="Arial" charset="0"/>
              </a:rPr>
              <a:t>– </a:t>
            </a:r>
            <a:r>
              <a:rPr lang="en-AU" b="1" dirty="0" smtClean="0">
                <a:solidFill>
                  <a:srgbClr val="FF0000"/>
                </a:solidFill>
                <a:latin typeface="Arial" charset="0"/>
              </a:rPr>
              <a:t>IOD</a:t>
            </a:r>
          </a:p>
        </p:txBody>
      </p:sp>
      <p:sp>
        <p:nvSpPr>
          <p:cNvPr id="30" name="TextBox 29"/>
          <p:cNvSpPr txBox="1"/>
          <p:nvPr/>
        </p:nvSpPr>
        <p:spPr>
          <a:xfrm>
            <a:off x="6562097" y="3915480"/>
            <a:ext cx="2249832" cy="408949"/>
          </a:xfrm>
          <a:prstGeom prst="rect">
            <a:avLst/>
          </a:prstGeom>
          <a:solidFill>
            <a:schemeClr val="bg1">
              <a:lumMod val="50000"/>
            </a:schemeClr>
          </a:solidFill>
        </p:spPr>
        <p:txBody>
          <a:bodyPr wrap="square" lIns="100184" tIns="50097" rIns="100184" bIns="50097" rtlCol="0">
            <a:spAutoFit/>
          </a:bodyPr>
          <a:lstStyle/>
          <a:p>
            <a:pPr algn="ctr" defTabSz="500933" fontAlgn="base">
              <a:spcBef>
                <a:spcPct val="0"/>
              </a:spcBef>
              <a:spcAft>
                <a:spcPct val="0"/>
              </a:spcAft>
            </a:pPr>
            <a:r>
              <a:rPr lang="en-AU" b="1" dirty="0" smtClean="0">
                <a:solidFill>
                  <a:srgbClr val="FBFEFF"/>
                </a:solidFill>
                <a:latin typeface="Arial" charset="0"/>
              </a:rPr>
              <a:t>N96O1 version</a:t>
            </a:r>
            <a:endParaRPr lang="en-AU" b="1" dirty="0">
              <a:solidFill>
                <a:srgbClr val="FBFEFF"/>
              </a:solidFill>
              <a:latin typeface="Arial" charset="0"/>
            </a:endParaRPr>
          </a:p>
        </p:txBody>
      </p:sp>
      <p:sp>
        <p:nvSpPr>
          <p:cNvPr id="31" name="TextBox 30"/>
          <p:cNvSpPr txBox="1"/>
          <p:nvPr/>
        </p:nvSpPr>
        <p:spPr>
          <a:xfrm>
            <a:off x="6344047" y="1251182"/>
            <a:ext cx="2880320" cy="408949"/>
          </a:xfrm>
          <a:prstGeom prst="rect">
            <a:avLst/>
          </a:prstGeom>
          <a:solidFill>
            <a:schemeClr val="bg1">
              <a:lumMod val="50000"/>
            </a:schemeClr>
          </a:solidFill>
        </p:spPr>
        <p:txBody>
          <a:bodyPr wrap="square" lIns="100184" tIns="50097" rIns="100184" bIns="50097" rtlCol="0">
            <a:spAutoFit/>
          </a:bodyPr>
          <a:lstStyle/>
          <a:p>
            <a:pPr algn="ctr" defTabSz="500933" fontAlgn="base">
              <a:spcBef>
                <a:spcPct val="0"/>
              </a:spcBef>
              <a:spcAft>
                <a:spcPct val="0"/>
              </a:spcAft>
            </a:pPr>
            <a:r>
              <a:rPr lang="en-AU" b="1" dirty="0" smtClean="0">
                <a:solidFill>
                  <a:srgbClr val="FBFEFF"/>
                </a:solidFill>
                <a:latin typeface="Arial" charset="0"/>
              </a:rPr>
              <a:t>N96O.25 version</a:t>
            </a:r>
            <a:endParaRPr lang="en-AU" b="1" dirty="0">
              <a:solidFill>
                <a:srgbClr val="FBFEFF"/>
              </a:solidFill>
              <a:latin typeface="Arial" charset="0"/>
            </a:endParaRPr>
          </a:p>
        </p:txBody>
      </p:sp>
      <p:sp>
        <p:nvSpPr>
          <p:cNvPr id="33" name="TextBox 32"/>
          <p:cNvSpPr txBox="1"/>
          <p:nvPr/>
        </p:nvSpPr>
        <p:spPr>
          <a:xfrm>
            <a:off x="6560071" y="675118"/>
            <a:ext cx="2304256" cy="408949"/>
          </a:xfrm>
          <a:prstGeom prst="rect">
            <a:avLst/>
          </a:prstGeom>
          <a:solidFill>
            <a:srgbClr val="00B0F0"/>
          </a:solidFill>
        </p:spPr>
        <p:txBody>
          <a:bodyPr wrap="square" lIns="100184" tIns="50097" rIns="100184" bIns="50097" rtlCol="0">
            <a:spAutoFit/>
          </a:bodyPr>
          <a:lstStyle/>
          <a:p>
            <a:pPr algn="ctr" defTabSz="500933" fontAlgn="base">
              <a:spcBef>
                <a:spcPct val="0"/>
              </a:spcBef>
              <a:spcAft>
                <a:spcPct val="0"/>
              </a:spcAft>
            </a:pPr>
            <a:r>
              <a:rPr lang="en-AU" b="1" dirty="0" smtClean="0">
                <a:solidFill>
                  <a:srgbClr val="FBFEFF"/>
                </a:solidFill>
                <a:latin typeface="Arial" charset="0"/>
              </a:rPr>
              <a:t>(years 101-200)</a:t>
            </a:r>
            <a:endParaRPr lang="en-AU" b="1" dirty="0">
              <a:solidFill>
                <a:srgbClr val="FBFEFF"/>
              </a:solidFill>
              <a:latin typeface="Arial" charset="0"/>
            </a:endParaRPr>
          </a:p>
        </p:txBody>
      </p:sp>
      <p:sp>
        <p:nvSpPr>
          <p:cNvPr id="34" name="TextBox 33"/>
          <p:cNvSpPr txBox="1"/>
          <p:nvPr/>
        </p:nvSpPr>
        <p:spPr>
          <a:xfrm>
            <a:off x="1291156" y="1980860"/>
            <a:ext cx="3355615" cy="408949"/>
          </a:xfrm>
          <a:prstGeom prst="rect">
            <a:avLst/>
          </a:prstGeom>
          <a:solidFill>
            <a:srgbClr val="00B0F0"/>
          </a:solidFill>
        </p:spPr>
        <p:txBody>
          <a:bodyPr wrap="square" lIns="100184" tIns="50097" rIns="100184" bIns="50097" rtlCol="0">
            <a:spAutoFit/>
          </a:bodyPr>
          <a:lstStyle/>
          <a:p>
            <a:pPr algn="ctr" defTabSz="500933" fontAlgn="base">
              <a:spcBef>
                <a:spcPct val="0"/>
              </a:spcBef>
              <a:spcAft>
                <a:spcPct val="0"/>
              </a:spcAft>
            </a:pPr>
            <a:r>
              <a:rPr lang="en-AU" b="1" dirty="0" err="1" smtClean="0">
                <a:solidFill>
                  <a:srgbClr val="FBFEFF"/>
                </a:solidFill>
                <a:latin typeface="Arial" charset="0"/>
              </a:rPr>
              <a:t>HadISST</a:t>
            </a:r>
            <a:r>
              <a:rPr lang="en-AU" b="1" dirty="0" smtClean="0">
                <a:solidFill>
                  <a:srgbClr val="FBFEFF"/>
                </a:solidFill>
                <a:latin typeface="Arial" charset="0"/>
              </a:rPr>
              <a:t> (yrs 1950-2014)</a:t>
            </a:r>
            <a:endParaRPr lang="en-AU" b="1" dirty="0">
              <a:solidFill>
                <a:srgbClr val="FBFEFF"/>
              </a:solidFill>
              <a:latin typeface="Arial" charset="0"/>
            </a:endParaRPr>
          </a:p>
        </p:txBody>
      </p:sp>
    </p:spTree>
    <p:extLst>
      <p:ext uri="{BB962C8B-B14F-4D97-AF65-F5344CB8AC3E}">
        <p14:creationId xmlns:p14="http://schemas.microsoft.com/office/powerpoint/2010/main" val="3367325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a:xfrm>
            <a:off x="519192" y="290531"/>
            <a:ext cx="9345454" cy="888634"/>
          </a:xfrm>
        </p:spPr>
        <p:txBody>
          <a:bodyPr/>
          <a:lstStyle/>
          <a:p>
            <a:r>
              <a:rPr lang="en-AU" sz="3600" dirty="0" smtClean="0"/>
              <a:t>SST Bias – ACCESS-CM2</a:t>
            </a:r>
            <a:endParaRPr lang="en-AU" sz="3600" dirty="0"/>
          </a:p>
        </p:txBody>
      </p:sp>
      <p:pic>
        <p:nvPicPr>
          <p:cNvPr id="11" name="Picture 1" descr="C:\Users\sul086\Favorites\Downloads\VMSharedFolder\ACCESS\dhb599_30072015\a96pi1.SST_bias_0151-0200.gif"/>
          <p:cNvPicPr>
            <a:picLocks noGrp="1" noChangeAspect="1" noChangeArrowheads="1"/>
          </p:cNvPicPr>
          <p:nvPr>
            <p:ph sz="half" idx="1"/>
          </p:nvPr>
        </p:nvPicPr>
        <p:blipFill>
          <a:blip r:embed="rId2" cstate="print"/>
          <a:srcRect t="12315" b="8889"/>
          <a:stretch>
            <a:fillRect/>
          </a:stretch>
        </p:blipFill>
        <p:spPr bwMode="auto">
          <a:xfrm>
            <a:off x="519192" y="2595550"/>
            <a:ext cx="4586195" cy="2901779"/>
          </a:xfrm>
          <a:prstGeom prst="rect">
            <a:avLst/>
          </a:prstGeom>
          <a:noFill/>
        </p:spPr>
      </p:pic>
      <p:pic>
        <p:nvPicPr>
          <p:cNvPr id="12" name="Picture 3" descr="C:\Users\sul086\Documents\b96pi1.SST_bias_0151-0200.gif"/>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t="13210" b="7895"/>
          <a:stretch>
            <a:fillRect/>
          </a:stretch>
        </p:blipFill>
        <p:spPr bwMode="auto">
          <a:xfrm>
            <a:off x="5278451" y="2593728"/>
            <a:ext cx="4586195" cy="2905424"/>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6233908" y="1499716"/>
            <a:ext cx="2249832" cy="470537"/>
          </a:xfrm>
          <a:prstGeom prst="rect">
            <a:avLst/>
          </a:prstGeom>
          <a:solidFill>
            <a:schemeClr val="bg1">
              <a:lumMod val="50000"/>
            </a:schemeClr>
          </a:solidFill>
        </p:spPr>
        <p:txBody>
          <a:bodyPr wrap="square" lIns="100219" tIns="50113" rIns="100219" bIns="50113" rtlCol="0">
            <a:spAutoFit/>
          </a:bodyPr>
          <a:lstStyle/>
          <a:p>
            <a:pPr algn="ctr" defTabSz="1001166"/>
            <a:r>
              <a:rPr lang="en-AU" sz="2400" b="1" dirty="0" smtClean="0">
                <a:solidFill>
                  <a:srgbClr val="FBFEFF"/>
                </a:solidFill>
              </a:rPr>
              <a:t>N96O1 version</a:t>
            </a:r>
            <a:endParaRPr lang="en-AU" sz="2400" b="1" dirty="0">
              <a:solidFill>
                <a:srgbClr val="FBFEFF"/>
              </a:solidFill>
            </a:endParaRPr>
          </a:p>
        </p:txBody>
      </p:sp>
      <p:sp>
        <p:nvSpPr>
          <p:cNvPr id="14" name="TextBox 13"/>
          <p:cNvSpPr txBox="1"/>
          <p:nvPr/>
        </p:nvSpPr>
        <p:spPr>
          <a:xfrm>
            <a:off x="1519511" y="1499716"/>
            <a:ext cx="2444679" cy="470537"/>
          </a:xfrm>
          <a:prstGeom prst="rect">
            <a:avLst/>
          </a:prstGeom>
          <a:solidFill>
            <a:schemeClr val="bg1">
              <a:lumMod val="50000"/>
            </a:schemeClr>
          </a:solidFill>
        </p:spPr>
        <p:txBody>
          <a:bodyPr wrap="square" lIns="100219" tIns="50113" rIns="100219" bIns="50113" rtlCol="0">
            <a:spAutoFit/>
          </a:bodyPr>
          <a:lstStyle/>
          <a:p>
            <a:pPr algn="ctr" defTabSz="1001166"/>
            <a:r>
              <a:rPr lang="en-AU" sz="2400" b="1" dirty="0" smtClean="0">
                <a:solidFill>
                  <a:srgbClr val="FBFEFF"/>
                </a:solidFill>
              </a:rPr>
              <a:t>N96O.25 version</a:t>
            </a:r>
            <a:endParaRPr lang="en-AU" sz="2400" b="1" dirty="0">
              <a:solidFill>
                <a:srgbClr val="FBFEFF"/>
              </a:solidFill>
            </a:endParaRPr>
          </a:p>
        </p:txBody>
      </p:sp>
      <p:sp>
        <p:nvSpPr>
          <p:cNvPr id="16" name="TextBox 15"/>
          <p:cNvSpPr txBox="1"/>
          <p:nvPr/>
        </p:nvSpPr>
        <p:spPr>
          <a:xfrm>
            <a:off x="3683905" y="5694062"/>
            <a:ext cx="3189092" cy="408981"/>
          </a:xfrm>
          <a:prstGeom prst="rect">
            <a:avLst/>
          </a:prstGeom>
          <a:solidFill>
            <a:srgbClr val="00B0F0"/>
          </a:solidFill>
        </p:spPr>
        <p:txBody>
          <a:bodyPr wrap="square" lIns="100219" tIns="50113" rIns="100219" bIns="50113" rtlCol="0">
            <a:spAutoFit/>
          </a:bodyPr>
          <a:lstStyle/>
          <a:p>
            <a:pPr algn="ctr" defTabSz="1001166"/>
            <a:r>
              <a:rPr lang="en-AU" b="1" dirty="0" smtClean="0">
                <a:solidFill>
                  <a:srgbClr val="FBFEFF"/>
                </a:solidFill>
              </a:rPr>
              <a:t>(years 151-200)</a:t>
            </a:r>
            <a:endParaRPr lang="en-AU" b="1" dirty="0">
              <a:solidFill>
                <a:srgbClr val="FBFEFF"/>
              </a:solidFill>
            </a:endParaRPr>
          </a:p>
        </p:txBody>
      </p:sp>
      <p:sp>
        <p:nvSpPr>
          <p:cNvPr id="2" name="Rectangle 1"/>
          <p:cNvSpPr/>
          <p:nvPr/>
        </p:nvSpPr>
        <p:spPr>
          <a:xfrm>
            <a:off x="519192" y="6297953"/>
            <a:ext cx="9073008" cy="736099"/>
          </a:xfrm>
          <a:prstGeom prst="rect">
            <a:avLst/>
          </a:prstGeom>
        </p:spPr>
        <p:txBody>
          <a:bodyPr wrap="square">
            <a:spAutoFit/>
          </a:bodyPr>
          <a:lstStyle/>
          <a:p>
            <a:pPr marL="917922" lvl="1" indent="-417236" defTabSz="1000998" fontAlgn="base">
              <a:spcBef>
                <a:spcPts val="661"/>
              </a:spcBef>
              <a:spcAft>
                <a:spcPct val="0"/>
              </a:spcAft>
              <a:buClr>
                <a:srgbClr val="C00000"/>
              </a:buClr>
              <a:buFont typeface="Wingdings" pitchFamily="2" charset="2"/>
              <a:buChar char="Ø"/>
            </a:pPr>
            <a:r>
              <a:rPr lang="en-AU" sz="1800" dirty="0" smtClean="0">
                <a:solidFill>
                  <a:prstClr val="black"/>
                </a:solidFill>
                <a:latin typeface="Arial" pitchFamily="34" charset="0"/>
                <a:cs typeface="Arial" pitchFamily="34" charset="0"/>
              </a:rPr>
              <a:t>Southern Ocean warm bias due to cloud/radiation biases</a:t>
            </a:r>
          </a:p>
          <a:p>
            <a:pPr marL="917922" lvl="1" indent="-417236" defTabSz="1000998" fontAlgn="base">
              <a:spcBef>
                <a:spcPts val="661"/>
              </a:spcBef>
              <a:spcAft>
                <a:spcPct val="0"/>
              </a:spcAft>
              <a:buClr>
                <a:srgbClr val="C00000"/>
              </a:buClr>
              <a:buFont typeface="Wingdings" pitchFamily="2" charset="2"/>
              <a:buChar char="Ø"/>
            </a:pPr>
            <a:r>
              <a:rPr lang="en-AU" sz="1800" dirty="0" smtClean="0">
                <a:solidFill>
                  <a:prstClr val="black"/>
                </a:solidFill>
                <a:latin typeface="Arial" pitchFamily="34" charset="0"/>
                <a:cs typeface="Arial" pitchFamily="34" charset="0"/>
              </a:rPr>
              <a:t>Is common to models based on GA6 atmosphere</a:t>
            </a:r>
            <a:endParaRPr lang="en-AU" dirty="0"/>
          </a:p>
        </p:txBody>
      </p:sp>
    </p:spTree>
    <p:extLst>
      <p:ext uri="{BB962C8B-B14F-4D97-AF65-F5344CB8AC3E}">
        <p14:creationId xmlns:p14="http://schemas.microsoft.com/office/powerpoint/2010/main" val="60027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itle 5"/>
          <p:cNvSpPr>
            <a:spLocks noGrp="1"/>
          </p:cNvSpPr>
          <p:nvPr>
            <p:ph type="title"/>
          </p:nvPr>
        </p:nvSpPr>
        <p:spPr/>
        <p:txBody>
          <a:bodyPr/>
          <a:lstStyle/>
          <a:p>
            <a:r>
              <a:rPr lang="en-US" dirty="0" smtClean="0"/>
              <a:t>GA7 model configuration</a:t>
            </a:r>
            <a:endParaRPr lang="en-AU" dirty="0" smtClean="0"/>
          </a:p>
        </p:txBody>
      </p:sp>
      <p:sp>
        <p:nvSpPr>
          <p:cNvPr id="13315" name="Content Placeholder 6"/>
          <p:cNvSpPr>
            <a:spLocks noGrp="1"/>
          </p:cNvSpPr>
          <p:nvPr>
            <p:ph idx="1"/>
          </p:nvPr>
        </p:nvSpPr>
        <p:spPr>
          <a:xfrm>
            <a:off x="519191" y="1035149"/>
            <a:ext cx="9713287" cy="6048672"/>
          </a:xfrm>
        </p:spPr>
        <p:txBody>
          <a:bodyPr/>
          <a:lstStyle/>
          <a:p>
            <a:pPr lvl="1"/>
            <a:r>
              <a:rPr lang="en-US" dirty="0"/>
              <a:t>Implemented at NCI with 10-year trial simulation performed</a:t>
            </a:r>
            <a:r>
              <a:rPr lang="en-US" dirty="0" smtClean="0"/>
              <a:t>.</a:t>
            </a:r>
          </a:p>
          <a:p>
            <a:pPr lvl="1"/>
            <a:r>
              <a:rPr lang="en-US" dirty="0" smtClean="0"/>
              <a:t>GA7 includes a range of improvements, most notably the new GLOMAP </a:t>
            </a:r>
            <a:r>
              <a:rPr lang="en-US" dirty="0"/>
              <a:t>aerosol scheme (has much more physical treatment of mixed aerosol optical </a:t>
            </a:r>
            <a:r>
              <a:rPr lang="en-US" dirty="0" smtClean="0"/>
              <a:t>properties).</a:t>
            </a:r>
          </a:p>
          <a:p>
            <a:pPr lvl="1"/>
            <a:r>
              <a:rPr lang="en-US" dirty="0"/>
              <a:t>Timing tests </a:t>
            </a:r>
            <a:r>
              <a:rPr lang="en-US" dirty="0" smtClean="0"/>
              <a:t>– Version with resolution N96</a:t>
            </a:r>
            <a:r>
              <a:rPr lang="en-US" dirty="0"/>
              <a:t>, 85 </a:t>
            </a:r>
            <a:r>
              <a:rPr lang="en-US" dirty="0" smtClean="0"/>
              <a:t>levels</a:t>
            </a:r>
          </a:p>
          <a:p>
            <a:pPr lvl="1"/>
            <a:endParaRPr lang="en-US" dirty="0"/>
          </a:p>
          <a:p>
            <a:pPr lvl="1"/>
            <a:endParaRPr lang="en-US" dirty="0" smtClean="0"/>
          </a:p>
          <a:p>
            <a:pPr lvl="1"/>
            <a:endParaRPr lang="en-US" dirty="0"/>
          </a:p>
          <a:p>
            <a:pPr lvl="1"/>
            <a:endParaRPr lang="en-US" dirty="0" smtClean="0"/>
          </a:p>
          <a:p>
            <a:pPr marL="0" lvl="1" indent="0">
              <a:buNone/>
            </a:pPr>
            <a:endParaRPr lang="en-US" dirty="0" smtClean="0"/>
          </a:p>
          <a:p>
            <a:pPr lvl="1"/>
            <a:endParaRPr lang="en-US" dirty="0" smtClean="0"/>
          </a:p>
          <a:p>
            <a:pPr lvl="1"/>
            <a:r>
              <a:rPr lang="en-US" dirty="0" smtClean="0"/>
              <a:t>Comparison with previous GA6 version suggests CPU time cost ~75% higher. </a:t>
            </a:r>
          </a:p>
          <a:p>
            <a:pPr lvl="1"/>
            <a:r>
              <a:rPr lang="en-US" dirty="0" smtClean="0"/>
              <a:t>Not just aerosols – GA7 case with prescribed climatological aerosols still costs 20% more CPU time. </a:t>
            </a:r>
          </a:p>
          <a:p>
            <a:pPr lvl="1"/>
            <a:endParaRPr lang="en-US" dirty="0"/>
          </a:p>
          <a:p>
            <a:pPr lvl="2">
              <a:buClr>
                <a:srgbClr val="C00000"/>
              </a:buClr>
              <a:buFont typeface="Wingdings" panose="05000000000000000000" pitchFamily="2" charset="2"/>
              <a:buChar char="Ø"/>
            </a:pPr>
            <a:r>
              <a:rPr lang="en-US" dirty="0" smtClean="0"/>
              <a:t>Collaboration with NCI – Aim to reduce </a:t>
            </a:r>
            <a:r>
              <a:rPr lang="en-US" dirty="0"/>
              <a:t>wall time by better optimisation and higher core </a:t>
            </a:r>
            <a:r>
              <a:rPr lang="en-US" dirty="0" smtClean="0"/>
              <a:t>numbers, both at N96 and N216</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628519670"/>
              </p:ext>
            </p:extLst>
          </p:nvPr>
        </p:nvGraphicFramePr>
        <p:xfrm>
          <a:off x="2151444" y="2619325"/>
          <a:ext cx="6448779" cy="1676684"/>
        </p:xfrm>
        <a:graphic>
          <a:graphicData uri="http://schemas.openxmlformats.org/drawingml/2006/table">
            <a:tbl>
              <a:tblPr firstRow="1" bandRow="1">
                <a:tableStyleId>{5C22544A-7EE6-4342-B048-85BDC9FD1C3A}</a:tableStyleId>
              </a:tblPr>
              <a:tblGrid>
                <a:gridCol w="2149593"/>
                <a:gridCol w="2149593"/>
                <a:gridCol w="2149593"/>
              </a:tblGrid>
              <a:tr h="419171">
                <a:tc>
                  <a:txBody>
                    <a:bodyPr/>
                    <a:lstStyle/>
                    <a:p>
                      <a:r>
                        <a:rPr lang="en-US" sz="2100" dirty="0" smtClean="0"/>
                        <a:t>Cores</a:t>
                      </a:r>
                      <a:endParaRPr lang="en-AU" sz="2100" dirty="0"/>
                    </a:p>
                  </a:txBody>
                  <a:tcPr marL="96732" marR="96732" marT="48366" marB="48366"/>
                </a:tc>
                <a:tc>
                  <a:txBody>
                    <a:bodyPr/>
                    <a:lstStyle/>
                    <a:p>
                      <a:r>
                        <a:rPr lang="en-US" sz="2100" dirty="0" smtClean="0"/>
                        <a:t>GA6 – Years/day</a:t>
                      </a:r>
                      <a:endParaRPr lang="en-AU" sz="2100" dirty="0"/>
                    </a:p>
                  </a:txBody>
                  <a:tcPr marL="96732" marR="96732" marT="48366" marB="48366"/>
                </a:tc>
                <a:tc>
                  <a:txBody>
                    <a:bodyPr/>
                    <a:lstStyle/>
                    <a:p>
                      <a:r>
                        <a:rPr lang="en-US" sz="2100" dirty="0" smtClean="0"/>
                        <a:t>GA7 - Years/day</a:t>
                      </a:r>
                      <a:endParaRPr lang="en-AU" sz="2100" dirty="0"/>
                    </a:p>
                  </a:txBody>
                  <a:tcPr marL="96732" marR="96732" marT="48366" marB="48366"/>
                </a:tc>
              </a:tr>
              <a:tr h="419171">
                <a:tc>
                  <a:txBody>
                    <a:bodyPr/>
                    <a:lstStyle/>
                    <a:p>
                      <a:r>
                        <a:rPr lang="en-US" sz="2100" dirty="0" smtClean="0"/>
                        <a:t>256</a:t>
                      </a:r>
                      <a:endParaRPr lang="en-AU" sz="2100" dirty="0"/>
                    </a:p>
                  </a:txBody>
                  <a:tcPr marL="96732" marR="96732" marT="48366" marB="48366"/>
                </a:tc>
                <a:tc>
                  <a:txBody>
                    <a:bodyPr/>
                    <a:lstStyle/>
                    <a:p>
                      <a:r>
                        <a:rPr lang="en-US" sz="2100" dirty="0" smtClean="0"/>
                        <a:t>4.0</a:t>
                      </a:r>
                      <a:endParaRPr lang="en-AU" sz="2100" dirty="0"/>
                    </a:p>
                  </a:txBody>
                  <a:tcPr marL="96732" marR="96732" marT="48366" marB="48366"/>
                </a:tc>
                <a:tc>
                  <a:txBody>
                    <a:bodyPr/>
                    <a:lstStyle/>
                    <a:p>
                      <a:r>
                        <a:rPr lang="en-US" sz="2100" dirty="0" smtClean="0"/>
                        <a:t>2.2</a:t>
                      </a:r>
                      <a:endParaRPr lang="en-AU" sz="2100" dirty="0"/>
                    </a:p>
                  </a:txBody>
                  <a:tcPr marL="96732" marR="96732" marT="48366" marB="48366"/>
                </a:tc>
              </a:tr>
              <a:tr h="419171">
                <a:tc>
                  <a:txBody>
                    <a:bodyPr/>
                    <a:lstStyle/>
                    <a:p>
                      <a:r>
                        <a:rPr lang="en-US" sz="2100" dirty="0" smtClean="0"/>
                        <a:t>384</a:t>
                      </a:r>
                      <a:endParaRPr lang="en-AU" sz="2100" dirty="0"/>
                    </a:p>
                  </a:txBody>
                  <a:tcPr marL="96732" marR="96732" marT="48366" marB="48366"/>
                </a:tc>
                <a:tc>
                  <a:txBody>
                    <a:bodyPr/>
                    <a:lstStyle/>
                    <a:p>
                      <a:r>
                        <a:rPr lang="en-US" sz="2100" dirty="0" smtClean="0"/>
                        <a:t>5.0</a:t>
                      </a:r>
                      <a:endParaRPr lang="en-AU" sz="2100" dirty="0"/>
                    </a:p>
                  </a:txBody>
                  <a:tcPr marL="96732" marR="96732" marT="48366" marB="48366"/>
                </a:tc>
                <a:tc>
                  <a:txBody>
                    <a:bodyPr/>
                    <a:lstStyle/>
                    <a:p>
                      <a:r>
                        <a:rPr lang="en-US" sz="2100" dirty="0" smtClean="0"/>
                        <a:t>3.0</a:t>
                      </a:r>
                      <a:endParaRPr lang="en-AU" sz="2100" dirty="0"/>
                    </a:p>
                  </a:txBody>
                  <a:tcPr marL="96732" marR="96732" marT="48366" marB="48366"/>
                </a:tc>
              </a:tr>
              <a:tr h="419171">
                <a:tc>
                  <a:txBody>
                    <a:bodyPr/>
                    <a:lstStyle/>
                    <a:p>
                      <a:r>
                        <a:rPr lang="en-US" sz="2100" dirty="0" smtClean="0"/>
                        <a:t>512 (2 threads)</a:t>
                      </a:r>
                      <a:endParaRPr lang="en-AU" sz="2100" dirty="0"/>
                    </a:p>
                  </a:txBody>
                  <a:tcPr marL="96732" marR="96732" marT="48366" marB="48366"/>
                </a:tc>
                <a:tc>
                  <a:txBody>
                    <a:bodyPr/>
                    <a:lstStyle/>
                    <a:p>
                      <a:r>
                        <a:rPr lang="en-US" sz="2100" dirty="0" smtClean="0"/>
                        <a:t>5.6</a:t>
                      </a:r>
                      <a:endParaRPr lang="en-AU" sz="2100" dirty="0"/>
                    </a:p>
                  </a:txBody>
                  <a:tcPr marL="96732" marR="96732" marT="48366" marB="48366"/>
                </a:tc>
                <a:tc>
                  <a:txBody>
                    <a:bodyPr/>
                    <a:lstStyle/>
                    <a:p>
                      <a:r>
                        <a:rPr lang="en-US" sz="2100" dirty="0" smtClean="0"/>
                        <a:t>3.1</a:t>
                      </a:r>
                      <a:endParaRPr lang="en-AU" sz="2100" dirty="0"/>
                    </a:p>
                  </a:txBody>
                  <a:tcPr marL="96732" marR="96732" marT="48366" marB="48366"/>
                </a:tc>
              </a:tr>
            </a:tbl>
          </a:graphicData>
        </a:graphic>
      </p:graphicFrame>
    </p:spTree>
    <p:extLst>
      <p:ext uri="{BB962C8B-B14F-4D97-AF65-F5344CB8AC3E}">
        <p14:creationId xmlns:p14="http://schemas.microsoft.com/office/powerpoint/2010/main" val="154404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Title 1"/>
          <p:cNvSpPr>
            <a:spLocks noGrp="1"/>
          </p:cNvSpPr>
          <p:nvPr>
            <p:ph type="title" idx="4294967295"/>
          </p:nvPr>
        </p:nvSpPr>
        <p:spPr>
          <a:xfrm>
            <a:off x="583411" y="459085"/>
            <a:ext cx="8215130" cy="643646"/>
          </a:xfrm>
        </p:spPr>
        <p:txBody>
          <a:bodyPr tIns="11891" bIns="11891"/>
          <a:lstStyle/>
          <a:p>
            <a:pPr eaLnBrk="1" hangingPunct="1"/>
            <a:r>
              <a:rPr lang="en-US" sz="2600" dirty="0" smtClean="0">
                <a:latin typeface="Arial" pitchFamily="34" charset="0"/>
                <a:cs typeface="Arial" pitchFamily="34" charset="0"/>
              </a:rPr>
              <a:t>ACCESS-CM2/ESM2 timeline</a:t>
            </a:r>
          </a:p>
        </p:txBody>
      </p:sp>
      <p:sp>
        <p:nvSpPr>
          <p:cNvPr id="153604" name="Footer Placeholder 3"/>
          <p:cNvSpPr txBox="1">
            <a:spLocks noGrp="1"/>
          </p:cNvSpPr>
          <p:nvPr/>
        </p:nvSpPr>
        <p:spPr bwMode="auto">
          <a:xfrm>
            <a:off x="9659188" y="6939158"/>
            <a:ext cx="677835" cy="272058"/>
          </a:xfrm>
          <a:prstGeom prst="rect">
            <a:avLst/>
          </a:prstGeom>
          <a:noFill/>
          <a:ln w="9525">
            <a:noFill/>
            <a:miter lim="800000"/>
            <a:headEnd/>
            <a:tailEnd/>
          </a:ln>
        </p:spPr>
        <p:txBody>
          <a:bodyPr lIns="100327" tIns="50163" rIns="100327" bIns="50163"/>
          <a:lstStyle/>
          <a:p>
            <a:pPr algn="r" defTabSz="1003300" eaLnBrk="0" fontAlgn="base" hangingPunct="0">
              <a:spcBef>
                <a:spcPct val="20000"/>
              </a:spcBef>
              <a:spcAft>
                <a:spcPct val="0"/>
              </a:spcAft>
            </a:pPr>
            <a:fld id="{C1895D35-2C2B-4587-A63C-06F3670A964D}" type="slidenum">
              <a:rPr lang="en-AU" sz="1300" smtClean="0">
                <a:solidFill>
                  <a:srgbClr val="999999"/>
                </a:solidFill>
                <a:ea typeface="ＭＳ Ｐゴシック" pitchFamily="34" charset="-128"/>
              </a:rPr>
              <a:pPr algn="r" defTabSz="1003300" eaLnBrk="0" fontAlgn="base" hangingPunct="0">
                <a:spcBef>
                  <a:spcPct val="20000"/>
                </a:spcBef>
                <a:spcAft>
                  <a:spcPct val="0"/>
                </a:spcAft>
              </a:pPr>
              <a:t>15</a:t>
            </a:fld>
            <a:endParaRPr lang="en-AU" sz="1300" dirty="0" smtClean="0">
              <a:solidFill>
                <a:srgbClr val="999999"/>
              </a:solidFill>
              <a:ea typeface="ＭＳ Ｐゴシック" pitchFamily="34" charset="-128"/>
            </a:endParaRPr>
          </a:p>
        </p:txBody>
      </p:sp>
      <p:sp>
        <p:nvSpPr>
          <p:cNvPr id="153606" name="Rectangle 5"/>
          <p:cNvSpPr>
            <a:spLocks noChangeArrowheads="1"/>
          </p:cNvSpPr>
          <p:nvPr/>
        </p:nvSpPr>
        <p:spPr bwMode="auto">
          <a:xfrm>
            <a:off x="519192" y="1179165"/>
            <a:ext cx="9864646" cy="3960440"/>
          </a:xfrm>
          <a:prstGeom prst="rect">
            <a:avLst/>
          </a:prstGeom>
          <a:solidFill>
            <a:schemeClr val="bg1"/>
          </a:solidFill>
          <a:ln w="9525">
            <a:noFill/>
            <a:miter lim="800000"/>
            <a:headEnd/>
            <a:tailEnd/>
          </a:ln>
        </p:spPr>
        <p:txBody>
          <a:bodyPr lIns="100327" tIns="50163" rIns="100327" bIns="50163"/>
          <a:lstStyle/>
          <a:p>
            <a:pPr marL="418042" indent="-418042" defTabSz="1003300" fontAlgn="base">
              <a:spcBef>
                <a:spcPct val="80000"/>
              </a:spcBef>
              <a:spcAft>
                <a:spcPct val="0"/>
              </a:spcAft>
            </a:pPr>
            <a:r>
              <a:rPr lang="en-AU" dirty="0" smtClean="0">
                <a:solidFill>
                  <a:srgbClr val="000000"/>
                </a:solidFill>
                <a:latin typeface="Arial" pitchFamily="34" charset="0"/>
                <a:cs typeface="Arial" pitchFamily="34" charset="0"/>
              </a:rPr>
              <a:t>Time				Step</a:t>
            </a:r>
          </a:p>
          <a:p>
            <a:pPr marL="418042" indent="-418042" defTabSz="1003300" fontAlgn="base">
              <a:spcBef>
                <a:spcPct val="80000"/>
              </a:spcBef>
              <a:spcAft>
                <a:spcPct val="0"/>
              </a:spcAft>
            </a:pPr>
            <a:r>
              <a:rPr lang="en-AU" dirty="0" smtClean="0">
                <a:solidFill>
                  <a:srgbClr val="C00000"/>
                </a:solidFill>
                <a:latin typeface="Arial" pitchFamily="34" charset="0"/>
                <a:cs typeface="Arial" pitchFamily="34" charset="0"/>
              </a:rPr>
              <a:t>June 2016</a:t>
            </a:r>
            <a:r>
              <a:rPr lang="en-AU" dirty="0" smtClean="0">
                <a:solidFill>
                  <a:srgbClr val="000000"/>
                </a:solidFill>
                <a:latin typeface="Arial" pitchFamily="34" charset="0"/>
                <a:cs typeface="Arial" pitchFamily="34" charset="0"/>
              </a:rPr>
              <a:t>			Final code in place (GA7 – UM10.x, CABLE2)</a:t>
            </a:r>
          </a:p>
          <a:p>
            <a:pPr marL="418042" indent="-418042" defTabSz="1003300" fontAlgn="base">
              <a:spcBef>
                <a:spcPct val="80000"/>
              </a:spcBef>
              <a:spcAft>
                <a:spcPct val="0"/>
              </a:spcAft>
            </a:pPr>
            <a:r>
              <a:rPr lang="en-AU" dirty="0" smtClean="0">
                <a:solidFill>
                  <a:srgbClr val="C00000"/>
                </a:solidFill>
                <a:latin typeface="Arial" pitchFamily="34" charset="0"/>
                <a:cs typeface="Arial" pitchFamily="34" charset="0"/>
              </a:rPr>
              <a:t>July – Dec 2016</a:t>
            </a:r>
            <a:r>
              <a:rPr lang="en-AU" dirty="0" smtClean="0">
                <a:solidFill>
                  <a:srgbClr val="000000"/>
                </a:solidFill>
                <a:latin typeface="Arial" pitchFamily="34" charset="0"/>
                <a:cs typeface="Arial" pitchFamily="34" charset="0"/>
              </a:rPr>
              <a:t>			Testing and tuning (N96O1, N96O.25)</a:t>
            </a:r>
          </a:p>
          <a:p>
            <a:pPr marL="418042" indent="-418042" defTabSz="1003300" fontAlgn="base">
              <a:spcBef>
                <a:spcPct val="80000"/>
              </a:spcBef>
              <a:spcAft>
                <a:spcPct val="0"/>
              </a:spcAft>
            </a:pPr>
            <a:r>
              <a:rPr lang="en-AU" dirty="0" smtClean="0">
                <a:solidFill>
                  <a:srgbClr val="C00000"/>
                </a:solidFill>
                <a:latin typeface="Arial" pitchFamily="34" charset="0"/>
                <a:cs typeface="Arial" pitchFamily="34" charset="0"/>
              </a:rPr>
              <a:t>Jan – June  2017</a:t>
            </a:r>
            <a:r>
              <a:rPr lang="en-AU" dirty="0" smtClean="0">
                <a:solidFill>
                  <a:srgbClr val="000000"/>
                </a:solidFill>
                <a:latin typeface="Arial" pitchFamily="34" charset="0"/>
                <a:cs typeface="Arial" pitchFamily="34" charset="0"/>
              </a:rPr>
              <a:t>			Perform final trial simulations</a:t>
            </a:r>
          </a:p>
          <a:p>
            <a:pPr marL="418042" indent="-418042" defTabSz="1003300" fontAlgn="base">
              <a:spcBef>
                <a:spcPct val="80000"/>
              </a:spcBef>
              <a:spcAft>
                <a:spcPct val="0"/>
              </a:spcAft>
            </a:pPr>
            <a:r>
              <a:rPr lang="en-AU" dirty="0" smtClean="0">
                <a:solidFill>
                  <a:srgbClr val="C00000"/>
                </a:solidFill>
                <a:latin typeface="Arial" pitchFamily="34" charset="0"/>
                <a:cs typeface="Arial" pitchFamily="34" charset="0"/>
              </a:rPr>
              <a:t>June 2017</a:t>
            </a:r>
            <a:r>
              <a:rPr lang="en-AU" dirty="0" smtClean="0">
                <a:solidFill>
                  <a:srgbClr val="000000"/>
                </a:solidFill>
                <a:latin typeface="Arial" pitchFamily="34" charset="0"/>
                <a:cs typeface="Arial" pitchFamily="34" charset="0"/>
              </a:rPr>
              <a:t>			Select final configuration(s)</a:t>
            </a:r>
          </a:p>
          <a:p>
            <a:pPr marL="418042" indent="-418042" defTabSz="1003300" fontAlgn="base">
              <a:spcBef>
                <a:spcPct val="80000"/>
              </a:spcBef>
              <a:spcAft>
                <a:spcPct val="0"/>
              </a:spcAft>
            </a:pPr>
            <a:r>
              <a:rPr lang="en-AU" dirty="0" smtClean="0">
                <a:solidFill>
                  <a:srgbClr val="C00000"/>
                </a:solidFill>
                <a:latin typeface="Arial" pitchFamily="34" charset="0"/>
                <a:cs typeface="Arial" pitchFamily="34" charset="0"/>
              </a:rPr>
              <a:t>July – Dec 2017</a:t>
            </a:r>
            <a:r>
              <a:rPr lang="en-AU" dirty="0" smtClean="0">
                <a:solidFill>
                  <a:srgbClr val="000000"/>
                </a:solidFill>
                <a:latin typeface="Arial" pitchFamily="34" charset="0"/>
                <a:cs typeface="Arial" pitchFamily="34" charset="0"/>
              </a:rPr>
              <a:t>			CMIP6 DECK and Tier 1 scenarioMIP simulations</a:t>
            </a:r>
          </a:p>
          <a:p>
            <a:pPr marL="418042" indent="-418042" defTabSz="1003300" fontAlgn="base">
              <a:spcBef>
                <a:spcPct val="80000"/>
              </a:spcBef>
              <a:spcAft>
                <a:spcPct val="0"/>
              </a:spcAft>
            </a:pPr>
            <a:r>
              <a:rPr lang="en-AU" dirty="0" smtClean="0">
                <a:solidFill>
                  <a:srgbClr val="C00000"/>
                </a:solidFill>
                <a:latin typeface="Arial" pitchFamily="34" charset="0"/>
                <a:cs typeface="Arial" pitchFamily="34" charset="0"/>
              </a:rPr>
              <a:t>2018</a:t>
            </a:r>
            <a:r>
              <a:rPr lang="en-AU" dirty="0" smtClean="0">
                <a:solidFill>
                  <a:srgbClr val="000000"/>
                </a:solidFill>
                <a:latin typeface="Arial" pitchFamily="34" charset="0"/>
                <a:cs typeface="Arial" pitchFamily="34" charset="0"/>
              </a:rPr>
              <a:t>				Other MIP simulations conducted</a:t>
            </a:r>
          </a:p>
          <a:p>
            <a:pPr marL="418042" indent="-418042" defTabSz="1003300" fontAlgn="base">
              <a:spcBef>
                <a:spcPct val="80000"/>
              </a:spcBef>
              <a:spcAft>
                <a:spcPct val="0"/>
              </a:spcAft>
            </a:pPr>
            <a:endParaRPr lang="en-AU" dirty="0" smtClean="0">
              <a:solidFill>
                <a:srgbClr val="000000"/>
              </a:solidFill>
              <a:latin typeface="Arial" pitchFamily="34" charset="0"/>
              <a:cs typeface="Arial" pitchFamily="34" charset="0"/>
            </a:endParaRPr>
          </a:p>
          <a:p>
            <a:pPr marL="418042" indent="-418042" defTabSz="1003300" fontAlgn="base">
              <a:spcBef>
                <a:spcPct val="80000"/>
              </a:spcBef>
              <a:spcAft>
                <a:spcPct val="0"/>
              </a:spcAft>
            </a:pPr>
            <a:endParaRPr lang="en-AU" dirty="0" smtClean="0">
              <a:solidFill>
                <a:srgbClr val="000000"/>
              </a:solidFill>
              <a:latin typeface="Arial" pitchFamily="34" charset="0"/>
              <a:cs typeface="Arial" pitchFamily="34" charset="0"/>
            </a:endParaRPr>
          </a:p>
        </p:txBody>
      </p:sp>
      <p:sp>
        <p:nvSpPr>
          <p:cNvPr id="5" name="Rectangle 5"/>
          <p:cNvSpPr>
            <a:spLocks noChangeArrowheads="1"/>
          </p:cNvSpPr>
          <p:nvPr/>
        </p:nvSpPr>
        <p:spPr bwMode="auto">
          <a:xfrm>
            <a:off x="295377" y="5283621"/>
            <a:ext cx="10088463" cy="576064"/>
          </a:xfrm>
          <a:prstGeom prst="rect">
            <a:avLst/>
          </a:prstGeom>
          <a:solidFill>
            <a:schemeClr val="bg1"/>
          </a:solidFill>
          <a:ln w="9525">
            <a:noFill/>
            <a:miter lim="800000"/>
            <a:headEnd/>
            <a:tailEnd/>
          </a:ln>
        </p:spPr>
        <p:txBody>
          <a:bodyPr lIns="100327" tIns="50163" rIns="100327" bIns="50163"/>
          <a:lstStyle/>
          <a:p>
            <a:pPr marL="418042" indent="-418042" defTabSz="1003300" fontAlgn="base">
              <a:spcBef>
                <a:spcPct val="80000"/>
              </a:spcBef>
              <a:spcAft>
                <a:spcPct val="0"/>
              </a:spcAft>
              <a:buClr>
                <a:srgbClr val="C00000"/>
              </a:buClr>
              <a:buFont typeface="Wingdings" pitchFamily="2" charset="2"/>
              <a:buChar char="Ø"/>
            </a:pPr>
            <a:r>
              <a:rPr lang="en-AU" dirty="0" smtClean="0">
                <a:solidFill>
                  <a:srgbClr val="000000"/>
                </a:solidFill>
                <a:latin typeface="Arial" pitchFamily="34" charset="0"/>
                <a:cs typeface="Arial" pitchFamily="34" charset="0"/>
              </a:rPr>
              <a:t>N216 version – continue in background next two years; lag above by ~2 years.</a:t>
            </a:r>
          </a:p>
          <a:p>
            <a:pPr marL="418042" indent="-418042" defTabSz="1003300" fontAlgn="base">
              <a:spcBef>
                <a:spcPct val="80000"/>
              </a:spcBef>
              <a:spcAft>
                <a:spcPct val="0"/>
              </a:spcAft>
              <a:buClr>
                <a:srgbClr val="C00000"/>
              </a:buClr>
              <a:buFont typeface="Wingdings" pitchFamily="2" charset="2"/>
              <a:buChar char="Ø"/>
            </a:pPr>
            <a:endParaRPr lang="en-AU" dirty="0" smtClean="0">
              <a:solidFill>
                <a:srgbClr val="000000"/>
              </a:solidFill>
              <a:latin typeface="Arial" pitchFamily="34" charset="0"/>
              <a:cs typeface="Arial" pitchFamily="34" charset="0"/>
            </a:endParaRPr>
          </a:p>
          <a:p>
            <a:pPr marL="418042" indent="-418042" defTabSz="1003300" fontAlgn="base">
              <a:spcBef>
                <a:spcPct val="80000"/>
              </a:spcBef>
              <a:spcAft>
                <a:spcPct val="0"/>
              </a:spcAft>
              <a:buClr>
                <a:srgbClr val="C00000"/>
              </a:buClr>
              <a:buFont typeface="Wingdings" pitchFamily="2" charset="2"/>
              <a:buChar char="Ø"/>
            </a:pPr>
            <a:endParaRPr lang="en-AU" dirty="0" smtClean="0">
              <a:solidFill>
                <a:srgbClr val="000000"/>
              </a:solidFill>
              <a:latin typeface="Arial" pitchFamily="34" charset="0"/>
              <a:cs typeface="Arial" pitchFamily="34" charset="0"/>
            </a:endParaRPr>
          </a:p>
        </p:txBody>
      </p:sp>
      <p:sp>
        <p:nvSpPr>
          <p:cNvPr id="6" name="Rectangle 5"/>
          <p:cNvSpPr>
            <a:spLocks noChangeArrowheads="1"/>
          </p:cNvSpPr>
          <p:nvPr/>
        </p:nvSpPr>
        <p:spPr bwMode="auto">
          <a:xfrm>
            <a:off x="295377" y="6147719"/>
            <a:ext cx="10088463" cy="792088"/>
          </a:xfrm>
          <a:prstGeom prst="rect">
            <a:avLst/>
          </a:prstGeom>
          <a:solidFill>
            <a:schemeClr val="bg1"/>
          </a:solidFill>
          <a:ln w="9525">
            <a:noFill/>
            <a:miter lim="800000"/>
            <a:headEnd/>
            <a:tailEnd/>
          </a:ln>
        </p:spPr>
        <p:txBody>
          <a:bodyPr lIns="100327" tIns="50163" rIns="100327" bIns="50163"/>
          <a:lstStyle/>
          <a:p>
            <a:pPr marL="418042" indent="-418042" defTabSz="1003300" fontAlgn="base">
              <a:spcBef>
                <a:spcPct val="80000"/>
              </a:spcBef>
              <a:spcAft>
                <a:spcPct val="0"/>
              </a:spcAft>
              <a:buClr>
                <a:srgbClr val="C00000"/>
              </a:buClr>
              <a:buFont typeface="Wingdings" pitchFamily="2" charset="2"/>
              <a:buChar char="Ø"/>
            </a:pPr>
            <a:r>
              <a:rPr lang="en-AU" dirty="0" smtClean="0">
                <a:solidFill>
                  <a:srgbClr val="000000"/>
                </a:solidFill>
                <a:latin typeface="Arial" pitchFamily="34" charset="0"/>
                <a:cs typeface="Arial" pitchFamily="34" charset="0"/>
              </a:rPr>
              <a:t>ACCESS-ESM version (N96) with atmospheric chemistry – continue testing UKCA next two years; lag above by ~2 years.</a:t>
            </a:r>
          </a:p>
          <a:p>
            <a:pPr marL="418042" indent="-418042" defTabSz="1003300" fontAlgn="base">
              <a:spcBef>
                <a:spcPct val="80000"/>
              </a:spcBef>
              <a:spcAft>
                <a:spcPct val="0"/>
              </a:spcAft>
              <a:buClr>
                <a:srgbClr val="C00000"/>
              </a:buClr>
              <a:buFont typeface="Wingdings" pitchFamily="2" charset="2"/>
              <a:buChar char="Ø"/>
            </a:pPr>
            <a:endParaRPr lang="en-AU" dirty="0" smtClean="0">
              <a:solidFill>
                <a:srgbClr val="000000"/>
              </a:solidFill>
              <a:latin typeface="Arial" pitchFamily="34" charset="0"/>
              <a:cs typeface="Arial" pitchFamily="34" charset="0"/>
            </a:endParaRPr>
          </a:p>
          <a:p>
            <a:pPr marL="418042" indent="-418042" defTabSz="1003300" fontAlgn="base">
              <a:spcBef>
                <a:spcPct val="80000"/>
              </a:spcBef>
              <a:spcAft>
                <a:spcPct val="0"/>
              </a:spcAft>
              <a:buClr>
                <a:srgbClr val="C00000"/>
              </a:buClr>
              <a:buFont typeface="Wingdings" pitchFamily="2" charset="2"/>
              <a:buChar char="Ø"/>
            </a:pPr>
            <a:endParaRPr lang="en-AU"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280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1359" y="238434"/>
            <a:ext cx="9345454" cy="724708"/>
          </a:xfrm>
        </p:spPr>
        <p:txBody>
          <a:bodyPr>
            <a:normAutofit/>
          </a:bodyPr>
          <a:lstStyle/>
          <a:p>
            <a:r>
              <a:rPr lang="en-AU" dirty="0" smtClean="0"/>
              <a:t>Applications</a:t>
            </a:r>
            <a:endParaRPr lang="en-AU" dirty="0"/>
          </a:p>
        </p:txBody>
      </p:sp>
      <p:sp>
        <p:nvSpPr>
          <p:cNvPr id="12" name="Rectangle 5"/>
          <p:cNvSpPr>
            <a:spLocks noChangeArrowheads="1"/>
          </p:cNvSpPr>
          <p:nvPr/>
        </p:nvSpPr>
        <p:spPr bwMode="auto">
          <a:xfrm>
            <a:off x="519192" y="923570"/>
            <a:ext cx="9864646" cy="2847883"/>
          </a:xfrm>
          <a:prstGeom prst="rect">
            <a:avLst/>
          </a:prstGeom>
          <a:noFill/>
          <a:ln w="9525">
            <a:noFill/>
            <a:miter lim="800000"/>
            <a:headEnd/>
            <a:tailEnd/>
          </a:ln>
        </p:spPr>
        <p:txBody>
          <a:bodyPr lIns="100745" tIns="50372" rIns="100745" bIns="50372"/>
          <a:lstStyle/>
          <a:p>
            <a:pPr marL="419771" indent="-419771" fontAlgn="base">
              <a:spcBef>
                <a:spcPct val="80000"/>
              </a:spcBef>
              <a:spcAft>
                <a:spcPct val="0"/>
              </a:spcAft>
            </a:pPr>
            <a:r>
              <a:rPr lang="en-AU" sz="2400" b="1" dirty="0" smtClean="0">
                <a:solidFill>
                  <a:srgbClr val="000000"/>
                </a:solidFill>
              </a:rPr>
              <a:t>Consequences of Paris COP21 conference</a:t>
            </a:r>
          </a:p>
          <a:p>
            <a:pPr marL="419771" indent="-419771" fontAlgn="base">
              <a:spcBef>
                <a:spcPts val="600"/>
              </a:spcBef>
              <a:spcAft>
                <a:spcPct val="0"/>
              </a:spcAft>
              <a:buFontTx/>
              <a:buChar char="•"/>
            </a:pPr>
            <a:r>
              <a:rPr lang="en-AU" dirty="0" smtClean="0">
                <a:solidFill>
                  <a:srgbClr val="006F93"/>
                </a:solidFill>
              </a:rPr>
              <a:t>Focus on very low emissions scenarios (limit to 2° </a:t>
            </a:r>
            <a:r>
              <a:rPr lang="en-AU" dirty="0">
                <a:solidFill>
                  <a:srgbClr val="006F93"/>
                </a:solidFill>
              </a:rPr>
              <a:t>C, </a:t>
            </a:r>
            <a:r>
              <a:rPr lang="en-AU" dirty="0" smtClean="0">
                <a:solidFill>
                  <a:srgbClr val="006F93"/>
                </a:solidFill>
              </a:rPr>
              <a:t>or 1.5° C, above pre-industrial)</a:t>
            </a:r>
          </a:p>
          <a:p>
            <a:pPr marL="419771" indent="-419771" fontAlgn="base">
              <a:spcBef>
                <a:spcPts val="600"/>
              </a:spcBef>
              <a:spcAft>
                <a:spcPct val="0"/>
              </a:spcAft>
              <a:buFontTx/>
              <a:buChar char="•"/>
            </a:pPr>
            <a:r>
              <a:rPr lang="en-AU" dirty="0">
                <a:solidFill>
                  <a:srgbClr val="006F93"/>
                </a:solidFill>
              </a:rPr>
              <a:t>Australia to reduce total CO2 emissions by 26-28% by </a:t>
            </a:r>
            <a:r>
              <a:rPr lang="en-AU" dirty="0" smtClean="0">
                <a:solidFill>
                  <a:srgbClr val="006F93"/>
                </a:solidFill>
              </a:rPr>
              <a:t>2030 (with 5-yearly review)</a:t>
            </a:r>
          </a:p>
          <a:p>
            <a:pPr marL="419771" indent="-419771" fontAlgn="base">
              <a:spcBef>
                <a:spcPts val="600"/>
              </a:spcBef>
              <a:spcAft>
                <a:spcPct val="0"/>
              </a:spcAft>
              <a:buFontTx/>
              <a:buChar char="•"/>
            </a:pPr>
            <a:r>
              <a:rPr lang="en-AU" dirty="0" smtClean="0">
                <a:solidFill>
                  <a:srgbClr val="006F93"/>
                </a:solidFill>
              </a:rPr>
              <a:t>New scientific focus – ACCESS-ESM well placed to contribute:</a:t>
            </a:r>
          </a:p>
          <a:p>
            <a:pPr marL="923355" lvl="1" indent="-419771" fontAlgn="base">
              <a:spcBef>
                <a:spcPts val="600"/>
              </a:spcBef>
              <a:spcAft>
                <a:spcPct val="0"/>
              </a:spcAft>
              <a:buFontTx/>
              <a:buChar char="•"/>
            </a:pPr>
            <a:r>
              <a:rPr lang="en-AU" dirty="0" smtClean="0">
                <a:solidFill>
                  <a:srgbClr val="006F93"/>
                </a:solidFill>
              </a:rPr>
              <a:t>E.g., effect of nutrient limitation on terrestrial carbon uptake</a:t>
            </a:r>
          </a:p>
          <a:p>
            <a:pPr marL="923355" lvl="1" indent="-419771" fontAlgn="base">
              <a:spcBef>
                <a:spcPts val="600"/>
              </a:spcBef>
              <a:spcAft>
                <a:spcPct val="0"/>
              </a:spcAft>
              <a:buFontTx/>
              <a:buChar char="•"/>
            </a:pPr>
            <a:r>
              <a:rPr lang="en-AU" dirty="0" smtClean="0">
                <a:solidFill>
                  <a:srgbClr val="006F93"/>
                </a:solidFill>
              </a:rPr>
              <a:t>E.g., effectiveness of carbon abatement strategies based on land-use change</a:t>
            </a:r>
            <a:endParaRPr lang="en-AU" dirty="0">
              <a:solidFill>
                <a:srgbClr val="006F93"/>
              </a:solidFill>
            </a:endParaRPr>
          </a:p>
        </p:txBody>
      </p:sp>
      <p:pic>
        <p:nvPicPr>
          <p:cNvPr id="16" name="Picture 15"/>
          <p:cNvPicPr>
            <a:picLocks noChangeAspect="1"/>
          </p:cNvPicPr>
          <p:nvPr/>
        </p:nvPicPr>
        <p:blipFill>
          <a:blip r:embed="rId3"/>
          <a:stretch>
            <a:fillRect/>
          </a:stretch>
        </p:blipFill>
        <p:spPr>
          <a:xfrm rot="16200000">
            <a:off x="2470405" y="3252607"/>
            <a:ext cx="2995065" cy="4032756"/>
          </a:xfrm>
          <a:prstGeom prst="rect">
            <a:avLst/>
          </a:prstGeom>
        </p:spPr>
      </p:pic>
      <p:sp>
        <p:nvSpPr>
          <p:cNvPr id="17" name="TextBox 16"/>
          <p:cNvSpPr txBox="1"/>
          <p:nvPr/>
        </p:nvSpPr>
        <p:spPr>
          <a:xfrm>
            <a:off x="6073686" y="4280604"/>
            <a:ext cx="3582729" cy="1720343"/>
          </a:xfrm>
          <a:prstGeom prst="rect">
            <a:avLst/>
          </a:prstGeom>
          <a:noFill/>
        </p:spPr>
        <p:txBody>
          <a:bodyPr wrap="square" rtlCol="0">
            <a:spAutoFit/>
          </a:bodyPr>
          <a:lstStyle/>
          <a:p>
            <a:r>
              <a:rPr lang="en-US" sz="2116" b="1" dirty="0" smtClean="0"/>
              <a:t>Results from ACCESS-ESM1:</a:t>
            </a:r>
          </a:p>
          <a:p>
            <a:r>
              <a:rPr lang="en-US" sz="2116" dirty="0" smtClean="0"/>
              <a:t>Allowed emissions to achieve RCP CO2 concentrations are much less when terrestrial nutrient limitation is included. </a:t>
            </a:r>
            <a:endParaRPr lang="en-AU" sz="2116" dirty="0"/>
          </a:p>
        </p:txBody>
      </p:sp>
      <p:sp>
        <p:nvSpPr>
          <p:cNvPr id="18" name="TextBox 17"/>
          <p:cNvSpPr txBox="1"/>
          <p:nvPr/>
        </p:nvSpPr>
        <p:spPr>
          <a:xfrm>
            <a:off x="4701444" y="4202478"/>
            <a:ext cx="1142627" cy="369332"/>
          </a:xfrm>
          <a:prstGeom prst="rect">
            <a:avLst/>
          </a:prstGeom>
          <a:noFill/>
        </p:spPr>
        <p:txBody>
          <a:bodyPr wrap="square" rtlCol="0">
            <a:spAutoFit/>
          </a:bodyPr>
          <a:lstStyle/>
          <a:p>
            <a:r>
              <a:rPr lang="en-US" sz="1800" b="1" dirty="0"/>
              <a:t>RCP8.5</a:t>
            </a:r>
            <a:endParaRPr lang="en-AU" sz="1800" b="1" dirty="0"/>
          </a:p>
        </p:txBody>
      </p:sp>
      <p:sp>
        <p:nvSpPr>
          <p:cNvPr id="19" name="TextBox 18"/>
          <p:cNvSpPr txBox="1"/>
          <p:nvPr/>
        </p:nvSpPr>
        <p:spPr>
          <a:xfrm>
            <a:off x="4919176" y="5308364"/>
            <a:ext cx="1142627" cy="369332"/>
          </a:xfrm>
          <a:prstGeom prst="rect">
            <a:avLst/>
          </a:prstGeom>
          <a:noFill/>
        </p:spPr>
        <p:txBody>
          <a:bodyPr wrap="square" rtlCol="0">
            <a:spAutoFit/>
          </a:bodyPr>
          <a:lstStyle/>
          <a:p>
            <a:r>
              <a:rPr lang="en-US" sz="1800" b="1" dirty="0"/>
              <a:t>RCP4.5</a:t>
            </a:r>
            <a:endParaRPr lang="en-AU" sz="1800" b="1" dirty="0"/>
          </a:p>
        </p:txBody>
      </p:sp>
      <p:sp>
        <p:nvSpPr>
          <p:cNvPr id="20" name="TextBox 19"/>
          <p:cNvSpPr txBox="1"/>
          <p:nvPr/>
        </p:nvSpPr>
        <p:spPr>
          <a:xfrm>
            <a:off x="3569226" y="6098722"/>
            <a:ext cx="1142627" cy="369332"/>
          </a:xfrm>
          <a:prstGeom prst="rect">
            <a:avLst/>
          </a:prstGeom>
          <a:noFill/>
        </p:spPr>
        <p:txBody>
          <a:bodyPr wrap="square" rtlCol="0">
            <a:spAutoFit/>
          </a:bodyPr>
          <a:lstStyle/>
          <a:p>
            <a:r>
              <a:rPr lang="en-US" sz="1800" b="1" dirty="0"/>
              <a:t>RCP2.6</a:t>
            </a:r>
            <a:endParaRPr lang="en-AU" sz="1800" b="1" dirty="0"/>
          </a:p>
        </p:txBody>
      </p:sp>
      <p:sp>
        <p:nvSpPr>
          <p:cNvPr id="22" name="TextBox 21"/>
          <p:cNvSpPr txBox="1"/>
          <p:nvPr/>
        </p:nvSpPr>
        <p:spPr>
          <a:xfrm rot="16200000">
            <a:off x="-44939" y="4854863"/>
            <a:ext cx="3654443" cy="338554"/>
          </a:xfrm>
          <a:prstGeom prst="rect">
            <a:avLst/>
          </a:prstGeom>
          <a:noFill/>
        </p:spPr>
        <p:txBody>
          <a:bodyPr wrap="square" rtlCol="0">
            <a:spAutoFit/>
          </a:bodyPr>
          <a:lstStyle/>
          <a:p>
            <a:r>
              <a:rPr lang="en-US" sz="1600" dirty="0" smtClean="0"/>
              <a:t>Allowed </a:t>
            </a:r>
            <a:r>
              <a:rPr lang="en-US" sz="1600" dirty="0"/>
              <a:t>emissions </a:t>
            </a:r>
            <a:r>
              <a:rPr lang="en-US" sz="1600" dirty="0" smtClean="0"/>
              <a:t>(</a:t>
            </a:r>
            <a:r>
              <a:rPr lang="en-US" sz="1600" dirty="0" err="1" smtClean="0"/>
              <a:t>fossil+land</a:t>
            </a:r>
            <a:r>
              <a:rPr lang="en-US" sz="1600" dirty="0" smtClean="0"/>
              <a:t> use)</a:t>
            </a:r>
            <a:endParaRPr lang="en-AU" sz="1600" dirty="0"/>
          </a:p>
        </p:txBody>
      </p:sp>
      <p:sp>
        <p:nvSpPr>
          <p:cNvPr id="23" name="TextBox 22"/>
          <p:cNvSpPr txBox="1"/>
          <p:nvPr/>
        </p:nvSpPr>
        <p:spPr>
          <a:xfrm>
            <a:off x="3261912" y="6766518"/>
            <a:ext cx="1412050" cy="338554"/>
          </a:xfrm>
          <a:prstGeom prst="rect">
            <a:avLst/>
          </a:prstGeom>
          <a:noFill/>
        </p:spPr>
        <p:txBody>
          <a:bodyPr wrap="square" rtlCol="0">
            <a:spAutoFit/>
          </a:bodyPr>
          <a:lstStyle/>
          <a:p>
            <a:r>
              <a:rPr lang="en-US" sz="1600" dirty="0" smtClean="0"/>
              <a:t>Calendar year)</a:t>
            </a:r>
            <a:endParaRPr lang="en-AU" sz="1600" dirty="0"/>
          </a:p>
        </p:txBody>
      </p:sp>
    </p:spTree>
    <p:extLst>
      <p:ext uri="{BB962C8B-B14F-4D97-AF65-F5344CB8AC3E}">
        <p14:creationId xmlns:p14="http://schemas.microsoft.com/office/powerpoint/2010/main" val="1392160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1359" y="238434"/>
            <a:ext cx="9345454" cy="724708"/>
          </a:xfrm>
        </p:spPr>
        <p:txBody>
          <a:bodyPr>
            <a:normAutofit/>
          </a:bodyPr>
          <a:lstStyle/>
          <a:p>
            <a:r>
              <a:rPr lang="en-AU" dirty="0" smtClean="0"/>
              <a:t>Applications</a:t>
            </a:r>
            <a:endParaRPr lang="en-AU" dirty="0"/>
          </a:p>
        </p:txBody>
      </p:sp>
      <p:sp>
        <p:nvSpPr>
          <p:cNvPr id="12" name="Rectangle 5"/>
          <p:cNvSpPr>
            <a:spLocks noChangeArrowheads="1"/>
          </p:cNvSpPr>
          <p:nvPr/>
        </p:nvSpPr>
        <p:spPr bwMode="auto">
          <a:xfrm>
            <a:off x="519192" y="923570"/>
            <a:ext cx="9864646" cy="2847883"/>
          </a:xfrm>
          <a:prstGeom prst="rect">
            <a:avLst/>
          </a:prstGeom>
          <a:noFill/>
          <a:ln w="9525">
            <a:noFill/>
            <a:miter lim="800000"/>
            <a:headEnd/>
            <a:tailEnd/>
          </a:ln>
        </p:spPr>
        <p:txBody>
          <a:bodyPr lIns="100745" tIns="50372" rIns="100745" bIns="50372"/>
          <a:lstStyle/>
          <a:p>
            <a:pPr marL="419771" indent="-419771" fontAlgn="base">
              <a:spcBef>
                <a:spcPct val="80000"/>
              </a:spcBef>
              <a:spcAft>
                <a:spcPct val="0"/>
              </a:spcAft>
            </a:pPr>
            <a:r>
              <a:rPr lang="en-AU" sz="2400" b="1" dirty="0" smtClean="0">
                <a:solidFill>
                  <a:srgbClr val="000000"/>
                </a:solidFill>
              </a:rPr>
              <a:t>Decadal prediction </a:t>
            </a:r>
            <a:r>
              <a:rPr lang="en-AU" sz="2400" dirty="0" smtClean="0">
                <a:solidFill>
                  <a:srgbClr val="000000"/>
                </a:solidFill>
              </a:rPr>
              <a:t>(O’Kane lead)</a:t>
            </a:r>
          </a:p>
          <a:p>
            <a:pPr marL="419771" indent="-419771" fontAlgn="base">
              <a:spcBef>
                <a:spcPts val="600"/>
              </a:spcBef>
              <a:spcAft>
                <a:spcPct val="0"/>
              </a:spcAft>
              <a:buFontTx/>
              <a:buChar char="•"/>
            </a:pPr>
            <a:r>
              <a:rPr lang="en-AU" dirty="0">
                <a:solidFill>
                  <a:srgbClr val="006F93"/>
                </a:solidFill>
              </a:rPr>
              <a:t>Focus on very Focus </a:t>
            </a:r>
            <a:r>
              <a:rPr lang="en-AU" dirty="0" smtClean="0">
                <a:solidFill>
                  <a:srgbClr val="006F93"/>
                </a:solidFill>
              </a:rPr>
              <a:t>on </a:t>
            </a:r>
            <a:r>
              <a:rPr lang="en-AU" dirty="0">
                <a:solidFill>
                  <a:srgbClr val="006F93"/>
                </a:solidFill>
              </a:rPr>
              <a:t>time scales </a:t>
            </a:r>
            <a:r>
              <a:rPr lang="en-AU" dirty="0" smtClean="0">
                <a:solidFill>
                  <a:srgbClr val="006F93"/>
                </a:solidFill>
              </a:rPr>
              <a:t>of several to 10 years</a:t>
            </a:r>
            <a:endParaRPr lang="en-AU" dirty="0">
              <a:solidFill>
                <a:srgbClr val="006F93"/>
              </a:solidFill>
            </a:endParaRPr>
          </a:p>
          <a:p>
            <a:pPr marL="419771" indent="-419771" fontAlgn="base">
              <a:spcBef>
                <a:spcPts val="600"/>
              </a:spcBef>
              <a:spcAft>
                <a:spcPct val="0"/>
              </a:spcAft>
              <a:buFontTx/>
              <a:buChar char="•"/>
            </a:pPr>
            <a:r>
              <a:rPr lang="en-AU" dirty="0">
                <a:solidFill>
                  <a:srgbClr val="006F93"/>
                </a:solidFill>
              </a:rPr>
              <a:t>Initialisation will use existing assimilation (BODAS) plus a newly developed ensemble generation code focusing on the dominant growing modes relevant to long time scales.</a:t>
            </a:r>
          </a:p>
          <a:p>
            <a:pPr marL="419771" indent="-419771" fontAlgn="base">
              <a:spcBef>
                <a:spcPts val="600"/>
              </a:spcBef>
              <a:spcAft>
                <a:spcPct val="0"/>
              </a:spcAft>
              <a:buFontTx/>
              <a:buChar char="•"/>
            </a:pPr>
            <a:r>
              <a:rPr lang="en-AU" dirty="0">
                <a:solidFill>
                  <a:srgbClr val="006F93"/>
                </a:solidFill>
              </a:rPr>
              <a:t>Use ACCESS-CM2 (N96O.25</a:t>
            </a:r>
            <a:r>
              <a:rPr lang="en-AU" dirty="0" smtClean="0">
                <a:solidFill>
                  <a:srgbClr val="006F93"/>
                </a:solidFill>
              </a:rPr>
              <a:t>)</a:t>
            </a:r>
          </a:p>
          <a:p>
            <a:pPr marL="419771" indent="-419771" fontAlgn="base">
              <a:spcBef>
                <a:spcPts val="600"/>
              </a:spcBef>
              <a:spcAft>
                <a:spcPct val="0"/>
              </a:spcAft>
              <a:buFontTx/>
              <a:buChar char="•"/>
            </a:pPr>
            <a:r>
              <a:rPr lang="en-AU" dirty="0" smtClean="0">
                <a:solidFill>
                  <a:srgbClr val="006F93"/>
                </a:solidFill>
              </a:rPr>
              <a:t>Compliments experimental work lead by Jing-Jia Luo on prediction at time scales of 1-3 years, using ACCESS-S. </a:t>
            </a:r>
            <a:endParaRPr lang="en-AU" dirty="0">
              <a:solidFill>
                <a:srgbClr val="006F93"/>
              </a:solidFill>
            </a:endParaRPr>
          </a:p>
        </p:txBody>
      </p:sp>
      <p:sp>
        <p:nvSpPr>
          <p:cNvPr id="13" name="Rectangle 5"/>
          <p:cNvSpPr>
            <a:spLocks noChangeArrowheads="1"/>
          </p:cNvSpPr>
          <p:nvPr/>
        </p:nvSpPr>
        <p:spPr bwMode="auto">
          <a:xfrm>
            <a:off x="472321" y="3987477"/>
            <a:ext cx="9864646" cy="3223738"/>
          </a:xfrm>
          <a:prstGeom prst="rect">
            <a:avLst/>
          </a:prstGeom>
          <a:solidFill>
            <a:schemeClr val="bg1"/>
          </a:solidFill>
          <a:ln w="9525">
            <a:noFill/>
            <a:miter lim="800000"/>
            <a:headEnd/>
            <a:tailEnd/>
          </a:ln>
        </p:spPr>
        <p:txBody>
          <a:bodyPr lIns="100745" tIns="50372" rIns="100745" bIns="50372"/>
          <a:lstStyle/>
          <a:p>
            <a:pPr marL="419771" indent="-419771" fontAlgn="base">
              <a:spcBef>
                <a:spcPct val="80000"/>
              </a:spcBef>
              <a:spcAft>
                <a:spcPct val="0"/>
              </a:spcAft>
            </a:pPr>
            <a:r>
              <a:rPr lang="en-AU" sz="2200" b="1" dirty="0" smtClean="0">
                <a:solidFill>
                  <a:srgbClr val="000000"/>
                </a:solidFill>
              </a:rPr>
              <a:t>ACCESS Regional Climate Modelling </a:t>
            </a:r>
            <a:r>
              <a:rPr lang="en-AU" sz="2200" dirty="0" smtClean="0">
                <a:solidFill>
                  <a:srgbClr val="000000"/>
                </a:solidFill>
              </a:rPr>
              <a:t>– link with Met Office initiative</a:t>
            </a:r>
          </a:p>
          <a:p>
            <a:pPr marL="419771" indent="-419771" fontAlgn="base">
              <a:spcBef>
                <a:spcPts val="1200"/>
              </a:spcBef>
              <a:spcAft>
                <a:spcPct val="0"/>
              </a:spcAft>
              <a:buFontTx/>
              <a:buChar char="•"/>
            </a:pPr>
            <a:r>
              <a:rPr lang="en-AU" dirty="0" smtClean="0">
                <a:solidFill>
                  <a:srgbClr val="006F93"/>
                </a:solidFill>
              </a:rPr>
              <a:t>Met Office new focus on convective scale RCM (~1.5 km grid)</a:t>
            </a:r>
          </a:p>
          <a:p>
            <a:pPr marL="923355" lvl="1" indent="-419771" fontAlgn="base">
              <a:spcBef>
                <a:spcPts val="600"/>
              </a:spcBef>
              <a:spcAft>
                <a:spcPct val="0"/>
              </a:spcAft>
              <a:buFontTx/>
              <a:buChar char="•"/>
            </a:pPr>
            <a:r>
              <a:rPr lang="en-AU" dirty="0" smtClean="0">
                <a:solidFill>
                  <a:srgbClr val="006F93"/>
                </a:solidFill>
              </a:rPr>
              <a:t>Team of 3-4 FTE being established at Met Office</a:t>
            </a:r>
          </a:p>
          <a:p>
            <a:pPr marL="923355" lvl="1" indent="-419771" fontAlgn="base">
              <a:spcBef>
                <a:spcPts val="600"/>
              </a:spcBef>
              <a:spcAft>
                <a:spcPct val="0"/>
              </a:spcAft>
              <a:buFontTx/>
              <a:buChar char="•"/>
            </a:pPr>
            <a:r>
              <a:rPr lang="en-AU" dirty="0" smtClean="0">
                <a:solidFill>
                  <a:srgbClr val="006F93"/>
                </a:solidFill>
              </a:rPr>
              <a:t>RCM will become part of the regular UM releases</a:t>
            </a:r>
          </a:p>
          <a:p>
            <a:pPr marL="419771" indent="-419771" fontAlgn="base">
              <a:spcBef>
                <a:spcPts val="1200"/>
              </a:spcBef>
              <a:spcAft>
                <a:spcPct val="0"/>
              </a:spcAft>
              <a:buFontTx/>
              <a:buChar char="•"/>
            </a:pPr>
            <a:r>
              <a:rPr lang="en-AU" dirty="0" smtClean="0">
                <a:solidFill>
                  <a:srgbClr val="006F93"/>
                </a:solidFill>
              </a:rPr>
              <a:t>Stronger basis for an enhanced ACCESS RCM development</a:t>
            </a:r>
          </a:p>
          <a:p>
            <a:pPr marL="923355" lvl="1" indent="-419771" fontAlgn="base">
              <a:spcBef>
                <a:spcPts val="600"/>
              </a:spcBef>
              <a:spcAft>
                <a:spcPct val="0"/>
              </a:spcAft>
              <a:buFontTx/>
              <a:buChar char="•"/>
            </a:pPr>
            <a:r>
              <a:rPr lang="en-AU" dirty="0" smtClean="0">
                <a:solidFill>
                  <a:srgbClr val="006F93"/>
                </a:solidFill>
              </a:rPr>
              <a:t>Would have synergy with the ACCESS-C limited area model for NWP</a:t>
            </a:r>
          </a:p>
          <a:p>
            <a:pPr marL="923355" lvl="1" indent="-419771" fontAlgn="base">
              <a:spcBef>
                <a:spcPts val="600"/>
              </a:spcBef>
              <a:spcAft>
                <a:spcPct val="0"/>
              </a:spcAft>
              <a:buFontTx/>
              <a:buChar char="•"/>
            </a:pPr>
            <a:r>
              <a:rPr lang="en-AU" dirty="0" smtClean="0">
                <a:solidFill>
                  <a:srgbClr val="006F93"/>
                </a:solidFill>
              </a:rPr>
              <a:t>Significant preparation of CABLE for convective scale modelling already done</a:t>
            </a:r>
          </a:p>
          <a:p>
            <a:pPr marL="419771" indent="-419771" fontAlgn="base">
              <a:spcBef>
                <a:spcPts val="1984"/>
              </a:spcBef>
              <a:spcAft>
                <a:spcPct val="0"/>
              </a:spcAft>
              <a:buFontTx/>
              <a:buChar char="•"/>
            </a:pPr>
            <a:endParaRPr lang="en-AU" dirty="0" smtClean="0">
              <a:solidFill>
                <a:srgbClr val="006F93"/>
              </a:solidFill>
            </a:endParaRPr>
          </a:p>
        </p:txBody>
      </p:sp>
    </p:spTree>
    <p:extLst>
      <p:ext uri="{BB962C8B-B14F-4D97-AF65-F5344CB8AC3E}">
        <p14:creationId xmlns:p14="http://schemas.microsoft.com/office/powerpoint/2010/main" val="36485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4294967295"/>
          </p:nvPr>
        </p:nvSpPr>
        <p:spPr/>
        <p:txBody>
          <a:bodyPr/>
          <a:lstStyle/>
          <a:p>
            <a:pPr marL="419797" indent="-419797">
              <a:buNone/>
            </a:pPr>
            <a:endParaRPr lang="en-AU" dirty="0" smtClean="0"/>
          </a:p>
          <a:p>
            <a:pPr marL="1166686" lvl="2" indent="-377817">
              <a:buFont typeface="Courier New" pitchFamily="49" charset="0"/>
              <a:buChar char="o"/>
            </a:pPr>
            <a:endParaRPr lang="en-US" sz="2400" dirty="0" smtClean="0"/>
          </a:p>
          <a:p>
            <a:pPr marL="419797" indent="-419797"/>
            <a:endParaRPr lang="en-AU" dirty="0" smtClean="0"/>
          </a:p>
        </p:txBody>
      </p:sp>
      <p:pic>
        <p:nvPicPr>
          <p:cNvPr id="20" name="Picture 2" descr="S:\CAWCR Director\Administration\Templates-Banners-Logos\selected banner.jpg"/>
          <p:cNvPicPr>
            <a:picLocks noChangeAspect="1" noChangeArrowheads="1"/>
          </p:cNvPicPr>
          <p:nvPr/>
        </p:nvPicPr>
        <p:blipFill>
          <a:blip r:embed="rId3" cstate="print"/>
          <a:srcRect/>
          <a:stretch>
            <a:fillRect/>
          </a:stretch>
        </p:blipFill>
        <p:spPr bwMode="auto">
          <a:xfrm>
            <a:off x="439391" y="6363746"/>
            <a:ext cx="9518518" cy="837445"/>
          </a:xfrm>
          <a:prstGeom prst="rect">
            <a:avLst/>
          </a:prstGeom>
          <a:noFill/>
        </p:spPr>
      </p:pic>
      <p:sp>
        <p:nvSpPr>
          <p:cNvPr id="28" name="Title 12"/>
          <p:cNvSpPr txBox="1">
            <a:spLocks/>
          </p:cNvSpPr>
          <p:nvPr/>
        </p:nvSpPr>
        <p:spPr bwMode="auto">
          <a:xfrm>
            <a:off x="1" y="0"/>
            <a:ext cx="10383838" cy="1087438"/>
          </a:xfrm>
          <a:prstGeom prst="rect">
            <a:avLst/>
          </a:prstGeom>
          <a:noFill/>
          <a:ln>
            <a:miter lim="800000"/>
            <a:headEnd/>
            <a:tailEnd/>
          </a:ln>
        </p:spPr>
        <p:txBody>
          <a:bodyPr vert="horz" wrap="square" lIns="91409" tIns="45705" rIns="91409" bIns="45705" numCol="1" anchor="t" anchorCtr="0" compatLnSpc="1">
            <a:prstTxWarp prst="textNoShape">
              <a:avLst/>
            </a:prstTxWarp>
          </a:bodyPr>
          <a:lstStyle/>
          <a:p>
            <a:pPr marL="24153617" indent="-24153617" algn="ctr" defTabSz="1007427">
              <a:spcBef>
                <a:spcPct val="20000"/>
              </a:spcBef>
              <a:defRPr/>
            </a:pPr>
            <a:r>
              <a:rPr lang="en-AU" sz="3600" dirty="0" smtClean="0">
                <a:latin typeface="Helvetica Light" pitchFamily="-65" charset="0"/>
                <a:ea typeface="ＭＳ Ｐゴシック" charset="-128"/>
                <a:cs typeface="Tahoma" pitchFamily="34" charset="0"/>
              </a:rPr>
              <a:t>Summary and Key Points</a:t>
            </a:r>
          </a:p>
        </p:txBody>
      </p:sp>
      <p:sp>
        <p:nvSpPr>
          <p:cNvPr id="29" name="Content Placeholder 23"/>
          <p:cNvSpPr txBox="1">
            <a:spLocks/>
          </p:cNvSpPr>
          <p:nvPr/>
        </p:nvSpPr>
        <p:spPr bwMode="auto">
          <a:xfrm>
            <a:off x="6731" y="972309"/>
            <a:ext cx="10383838" cy="6471552"/>
          </a:xfrm>
          <a:prstGeom prst="rect">
            <a:avLst/>
          </a:prstGeom>
          <a:noFill/>
          <a:ln>
            <a:miter lim="800000"/>
            <a:headEnd/>
            <a:tailEnd/>
          </a:ln>
        </p:spPr>
        <p:txBody>
          <a:bodyPr vert="horz" wrap="square" lIns="91409" tIns="45705" rIns="91409" bIns="45705" numCol="1" anchor="t" anchorCtr="0" compatLnSpc="1">
            <a:prstTxWarp prst="textNoShape">
              <a:avLst/>
            </a:prstTxWarp>
          </a:bodyPr>
          <a:lstStyle/>
          <a:p>
            <a:pPr marL="377786" indent="-377786" defTabSz="1007427">
              <a:spcBef>
                <a:spcPct val="0"/>
              </a:spcBef>
              <a:spcAft>
                <a:spcPts val="600"/>
              </a:spcAft>
              <a:buSzPct val="150000"/>
              <a:buFont typeface="Arial" pitchFamily="34" charset="0"/>
              <a:buChar char="•"/>
              <a:defRPr/>
            </a:pPr>
            <a:r>
              <a:rPr lang="en-US" dirty="0" smtClean="0">
                <a:latin typeface="Helvetica Light" pitchFamily="-65" charset="0"/>
                <a:ea typeface="ＭＳ Ｐゴシック" charset="-128"/>
              </a:rPr>
              <a:t>ACCESS: an internationally competitive weather and climate prediction system</a:t>
            </a:r>
          </a:p>
          <a:p>
            <a:pPr marL="377786" indent="-377786" defTabSz="1007427">
              <a:spcBef>
                <a:spcPts val="1200"/>
              </a:spcBef>
              <a:spcAft>
                <a:spcPts val="600"/>
              </a:spcAft>
              <a:buSzPct val="150000"/>
              <a:buFont typeface="Arial" pitchFamily="34" charset="0"/>
              <a:buChar char="•"/>
              <a:defRPr/>
            </a:pPr>
            <a:r>
              <a:rPr lang="en-US" dirty="0" smtClean="0">
                <a:latin typeface="Helvetica Light" pitchFamily="-65" charset="0"/>
                <a:ea typeface="ＭＳ Ｐゴシック" charset="-128"/>
              </a:rPr>
              <a:t>Current versions for climate simulations are</a:t>
            </a:r>
          </a:p>
          <a:p>
            <a:pPr marL="881370" lvl="1" indent="-377786" defTabSz="1007427">
              <a:spcBef>
                <a:spcPct val="0"/>
              </a:spcBef>
              <a:spcAft>
                <a:spcPts val="600"/>
              </a:spcAft>
              <a:buSzPct val="150000"/>
              <a:buFont typeface="Arial" pitchFamily="34" charset="0"/>
              <a:buChar char="•"/>
              <a:defRPr/>
            </a:pPr>
            <a:r>
              <a:rPr lang="en-US" dirty="0" smtClean="0">
                <a:latin typeface="Helvetica Light" pitchFamily="-65" charset="0"/>
                <a:ea typeface="ＭＳ Ｐゴシック" charset="-128"/>
              </a:rPr>
              <a:t>ACCESS-ESM1</a:t>
            </a:r>
          </a:p>
          <a:p>
            <a:pPr marL="1384959" lvl="2" indent="-377786" defTabSz="1007427">
              <a:spcBef>
                <a:spcPct val="0"/>
              </a:spcBef>
              <a:spcAft>
                <a:spcPts val="600"/>
              </a:spcAft>
              <a:buSzPct val="150000"/>
              <a:buFont typeface="Arial" pitchFamily="34" charset="0"/>
              <a:buChar char="•"/>
              <a:defRPr/>
            </a:pPr>
            <a:r>
              <a:rPr lang="en-US" dirty="0" smtClean="0">
                <a:latin typeface="Helvetica Light" pitchFamily="-65" charset="0"/>
                <a:ea typeface="ＭＳ Ｐゴシック" charset="-128"/>
              </a:rPr>
              <a:t>Includes carbon cycle</a:t>
            </a:r>
          </a:p>
          <a:p>
            <a:pPr marL="881370" lvl="1" indent="-377786" defTabSz="1007427">
              <a:spcBef>
                <a:spcPct val="0"/>
              </a:spcBef>
              <a:spcAft>
                <a:spcPts val="600"/>
              </a:spcAft>
              <a:buSzPct val="150000"/>
              <a:buFont typeface="Arial" pitchFamily="34" charset="0"/>
              <a:buChar char="•"/>
              <a:defRPr/>
            </a:pPr>
            <a:r>
              <a:rPr lang="en-US" dirty="0" smtClean="0">
                <a:latin typeface="Helvetica Light" pitchFamily="-65" charset="0"/>
                <a:ea typeface="ＭＳ Ｐゴシック" charset="-128"/>
              </a:rPr>
              <a:t>ACCESS-CM2 (developmental version)</a:t>
            </a:r>
          </a:p>
          <a:p>
            <a:pPr marL="1384959" lvl="2" indent="-377786" defTabSz="1007427">
              <a:spcBef>
                <a:spcPct val="0"/>
              </a:spcBef>
              <a:spcAft>
                <a:spcPts val="600"/>
              </a:spcAft>
              <a:buSzPct val="150000"/>
              <a:buFont typeface="Arial" pitchFamily="34" charset="0"/>
              <a:buChar char="•"/>
              <a:defRPr/>
            </a:pPr>
            <a:r>
              <a:rPr lang="en-US" dirty="0" smtClean="0">
                <a:latin typeface="Helvetica Light" pitchFamily="-65" charset="0"/>
                <a:ea typeface="ＭＳ Ｐゴシック" charset="-128"/>
              </a:rPr>
              <a:t>Higher vertical and oceanic resolution, and model physics improvements</a:t>
            </a:r>
          </a:p>
          <a:p>
            <a:pPr marL="377786" indent="-377786" defTabSz="1007427">
              <a:spcBef>
                <a:spcPts val="1200"/>
              </a:spcBef>
              <a:spcAft>
                <a:spcPts val="600"/>
              </a:spcAft>
              <a:buSzPct val="150000"/>
              <a:buFont typeface="Arial" pitchFamily="34" charset="0"/>
              <a:buChar char="•"/>
              <a:defRPr/>
            </a:pPr>
            <a:r>
              <a:rPr lang="en-US" dirty="0" smtClean="0">
                <a:latin typeface="Helvetica Light" pitchFamily="-65" charset="0"/>
                <a:ea typeface="ＭＳ Ｐゴシック" charset="-128"/>
              </a:rPr>
              <a:t>Can be used to address a range of scientific and policy-relevant applications, e.g., </a:t>
            </a:r>
          </a:p>
          <a:p>
            <a:pPr marL="881370" lvl="1" indent="-377786" defTabSz="1007427">
              <a:spcBef>
                <a:spcPct val="0"/>
              </a:spcBef>
              <a:spcAft>
                <a:spcPts val="600"/>
              </a:spcAft>
              <a:buSzPct val="150000"/>
              <a:buFont typeface="Arial" pitchFamily="34" charset="0"/>
              <a:buChar char="•"/>
              <a:defRPr/>
            </a:pPr>
            <a:r>
              <a:rPr lang="en-US" dirty="0" smtClean="0">
                <a:latin typeface="Helvetica Light" pitchFamily="-65" charset="0"/>
                <a:ea typeface="ＭＳ Ｐゴシック" charset="-128"/>
              </a:rPr>
              <a:t>COP21 emissions requirements and emissions abatement commitments</a:t>
            </a:r>
          </a:p>
          <a:p>
            <a:pPr marL="881370" lvl="1" indent="-377786" defTabSz="1007427">
              <a:spcBef>
                <a:spcPct val="0"/>
              </a:spcBef>
              <a:spcAft>
                <a:spcPts val="600"/>
              </a:spcAft>
              <a:buSzPct val="150000"/>
              <a:buFont typeface="Arial" pitchFamily="34" charset="0"/>
              <a:buChar char="•"/>
              <a:defRPr/>
            </a:pPr>
            <a:r>
              <a:rPr lang="en-US" dirty="0" smtClean="0">
                <a:latin typeface="Helvetica Light" pitchFamily="-65" charset="0"/>
                <a:ea typeface="ＭＳ Ｐゴシック" charset="-128"/>
              </a:rPr>
              <a:t>Multi-annual/decadal prediction experimentation</a:t>
            </a:r>
          </a:p>
          <a:p>
            <a:pPr marL="881370" lvl="1" indent="-377786" defTabSz="1007427">
              <a:spcBef>
                <a:spcPct val="0"/>
              </a:spcBef>
              <a:spcAft>
                <a:spcPts val="600"/>
              </a:spcAft>
              <a:buSzPct val="150000"/>
              <a:buFont typeface="Arial" pitchFamily="34" charset="0"/>
              <a:buChar char="•"/>
              <a:defRPr/>
            </a:pPr>
            <a:r>
              <a:rPr lang="en-US" dirty="0" smtClean="0">
                <a:latin typeface="Helvetica Light" pitchFamily="-65" charset="0"/>
                <a:ea typeface="ＭＳ Ｐゴシック" charset="-128"/>
              </a:rPr>
              <a:t>‘Convective-scale’ regional climate modelling for dynamical downscaling </a:t>
            </a:r>
          </a:p>
          <a:p>
            <a:pPr marL="377786" indent="-377786" defTabSz="1007427">
              <a:spcBef>
                <a:spcPts val="1200"/>
              </a:spcBef>
              <a:spcAft>
                <a:spcPts val="600"/>
              </a:spcAft>
              <a:buSzPct val="150000"/>
              <a:buFont typeface="Arial" pitchFamily="34" charset="0"/>
              <a:buChar char="•"/>
              <a:defRPr/>
            </a:pPr>
            <a:r>
              <a:rPr lang="en-US" dirty="0" smtClean="0">
                <a:latin typeface="Helvetica Light" pitchFamily="-65" charset="0"/>
                <a:ea typeface="ＭＳ Ｐゴシック" charset="-128"/>
              </a:rPr>
              <a:t>Has collaboration with the broader research community as one of its major objectives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3"/>
          <p:cNvSpPr>
            <a:spLocks noGrp="1"/>
          </p:cNvSpPr>
          <p:nvPr>
            <p:ph type="title"/>
          </p:nvPr>
        </p:nvSpPr>
        <p:spPr>
          <a:xfrm>
            <a:off x="409235" y="3032946"/>
            <a:ext cx="8481937" cy="760755"/>
          </a:xfrm>
        </p:spPr>
        <p:txBody>
          <a:bodyPr/>
          <a:lstStyle/>
          <a:p>
            <a:pPr eaLnBrk="1" hangingPunct="1">
              <a:spcAft>
                <a:spcPct val="0"/>
              </a:spcAft>
            </a:pPr>
            <a:r>
              <a:rPr lang="en-AU" dirty="0" smtClean="0"/>
              <a:t>Thank you</a:t>
            </a:r>
          </a:p>
        </p:txBody>
      </p:sp>
      <p:sp>
        <p:nvSpPr>
          <p:cNvPr id="55299" name="Text Placeholder 1"/>
          <p:cNvSpPr>
            <a:spLocks noGrp="1"/>
          </p:cNvSpPr>
          <p:nvPr>
            <p:ph type="body" sz="quarter" idx="10"/>
          </p:nvPr>
        </p:nvSpPr>
        <p:spPr>
          <a:xfrm>
            <a:off x="409235" y="4087585"/>
            <a:ext cx="4921507" cy="1617234"/>
          </a:xfrm>
        </p:spPr>
        <p:txBody>
          <a:bodyPr/>
          <a:lstStyle/>
          <a:p>
            <a:pPr lvl="1">
              <a:spcAft>
                <a:spcPts val="621"/>
              </a:spcAft>
            </a:pPr>
            <a:r>
              <a:rPr lang="en-AU" dirty="0" smtClean="0"/>
              <a:t>Tony Hirst</a:t>
            </a:r>
            <a:br>
              <a:rPr lang="en-AU" dirty="0" smtClean="0"/>
            </a:br>
            <a:r>
              <a:rPr lang="en-AU" dirty="0" smtClean="0"/>
              <a:t>Oceans &amp; Atmosphere, Research Group Leader</a:t>
            </a:r>
          </a:p>
          <a:p>
            <a:pPr lvl="2" eaLnBrk="1" hangingPunct="1">
              <a:spcAft>
                <a:spcPct val="0"/>
              </a:spcAft>
              <a:tabLst/>
            </a:pPr>
            <a:r>
              <a:rPr lang="en-AU" b="1" dirty="0" smtClean="0"/>
              <a:t>t</a:t>
            </a:r>
            <a:r>
              <a:rPr lang="en-AU" dirty="0" smtClean="0"/>
              <a:t>	+61 3 9239 4531</a:t>
            </a:r>
          </a:p>
          <a:p>
            <a:pPr lvl="2" eaLnBrk="1" hangingPunct="1">
              <a:spcAft>
                <a:spcPct val="0"/>
              </a:spcAft>
              <a:tabLst/>
            </a:pPr>
            <a:r>
              <a:rPr lang="en-AU" b="1" dirty="0" smtClean="0"/>
              <a:t>e</a:t>
            </a:r>
            <a:r>
              <a:rPr lang="en-AU" dirty="0" smtClean="0"/>
              <a:t>	tony.hirst@csiro.au</a:t>
            </a:r>
          </a:p>
          <a:p>
            <a:pPr lvl="2" eaLnBrk="1" hangingPunct="1">
              <a:spcAft>
                <a:spcPct val="0"/>
              </a:spcAft>
              <a:tabLst/>
            </a:pPr>
            <a:r>
              <a:rPr lang="en-AU" b="1" dirty="0" smtClean="0"/>
              <a:t>w</a:t>
            </a:r>
            <a:r>
              <a:rPr lang="en-AU" dirty="0" smtClean="0"/>
              <a:t>	www.csiro.au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221544" y="2259285"/>
            <a:ext cx="5915137" cy="4604829"/>
            <a:chOff x="3209548" y="2014537"/>
            <a:chExt cx="5591552" cy="4352924"/>
          </a:xfrm>
        </p:grpSpPr>
        <p:pic>
          <p:nvPicPr>
            <p:cNvPr id="6" name="Picture 2" descr="http://www.wmo.int/pages/prog/drr/images/Seamless%20model%20product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9548" y="2014537"/>
              <a:ext cx="5591552" cy="435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6305041" y="2295830"/>
              <a:ext cx="1219018" cy="748757"/>
            </a:xfrm>
            <a:prstGeom prst="ellipse">
              <a:avLst/>
            </a:prstGeom>
            <a:noFill/>
            <a:ln w="38100">
              <a:solidFill>
                <a:srgbClr val="01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116"/>
            </a:p>
          </p:txBody>
        </p:sp>
      </p:grpSp>
      <p:sp>
        <p:nvSpPr>
          <p:cNvPr id="14" name="Rectangle 6"/>
          <p:cNvSpPr>
            <a:spLocks noChangeArrowheads="1"/>
          </p:cNvSpPr>
          <p:nvPr/>
        </p:nvSpPr>
        <p:spPr bwMode="auto">
          <a:xfrm>
            <a:off x="295375" y="459085"/>
            <a:ext cx="9865096" cy="1079139"/>
          </a:xfrm>
          <a:prstGeom prst="rect">
            <a:avLst/>
          </a:prstGeom>
          <a:noFill/>
          <a:ln w="9525">
            <a:noFill/>
            <a:miter lim="800000"/>
            <a:headEnd/>
            <a:tailEnd/>
          </a:ln>
        </p:spPr>
        <p:txBody>
          <a:bodyPr lIns="100768" tIns="50385" rIns="100768" bIns="50385"/>
          <a:lstStyle/>
          <a:p>
            <a:pPr defTabSz="1000998" eaLnBrk="0" hangingPunct="0">
              <a:lnSpc>
                <a:spcPct val="90000"/>
              </a:lnSpc>
              <a:spcBef>
                <a:spcPct val="20000"/>
              </a:spcBef>
              <a:defRPr/>
            </a:pPr>
            <a:r>
              <a:rPr lang="en-AU" altLang="ja-JP" sz="2800" b="1" dirty="0" smtClean="0">
                <a:solidFill>
                  <a:srgbClr val="006F93"/>
                </a:solidFill>
                <a:latin typeface="Arial" charset="0"/>
                <a:ea typeface="ＭＳ Ｐゴシック"/>
                <a:cs typeface="ＭＳ Ｐゴシック"/>
              </a:rPr>
              <a:t>The ACCESS Modelling Program</a:t>
            </a:r>
          </a:p>
          <a:p>
            <a:pPr marL="503841" lvl="1" defTabSz="1000998" eaLnBrk="0" hangingPunct="0">
              <a:lnSpc>
                <a:spcPct val="90000"/>
              </a:lnSpc>
              <a:spcBef>
                <a:spcPct val="20000"/>
              </a:spcBef>
              <a:defRPr/>
            </a:pPr>
            <a:endParaRPr lang="en-AU" altLang="ja-JP" sz="2200" dirty="0">
              <a:solidFill>
                <a:srgbClr val="006F93"/>
              </a:solidFill>
              <a:latin typeface="Arial" charset="0"/>
              <a:ea typeface="ＭＳ Ｐゴシック"/>
              <a:cs typeface="ＭＳ Ｐゴシック"/>
            </a:endParaRPr>
          </a:p>
          <a:p>
            <a:pPr marL="342900" lvl="1" indent="-342900" defTabSz="1000998" eaLnBrk="0" hangingPunct="0">
              <a:lnSpc>
                <a:spcPct val="90000"/>
              </a:lnSpc>
              <a:spcBef>
                <a:spcPct val="20000"/>
              </a:spcBef>
              <a:buClr>
                <a:srgbClr val="C00000"/>
              </a:buClr>
              <a:buFont typeface="Wingdings" panose="05000000000000000000" pitchFamily="2" charset="2"/>
              <a:buChar char="Ø"/>
              <a:defRPr/>
            </a:pPr>
            <a:r>
              <a:rPr lang="en-AU" altLang="ja-JP" dirty="0" smtClean="0">
                <a:solidFill>
                  <a:prstClr val="black"/>
                </a:solidFill>
                <a:latin typeface="Arial" charset="0"/>
                <a:ea typeface="ＭＳ Ｐゴシック"/>
                <a:cs typeface="ＭＳ Ｐゴシック"/>
              </a:rPr>
              <a:t>Provide </a:t>
            </a:r>
            <a:r>
              <a:rPr lang="en-AU" altLang="ja-JP" dirty="0">
                <a:solidFill>
                  <a:prstClr val="black"/>
                </a:solidFill>
                <a:latin typeface="Arial" charset="0"/>
                <a:ea typeface="ＭＳ Ｐゴシック"/>
                <a:cs typeface="ＭＳ Ｐゴシック"/>
              </a:rPr>
              <a:t>a </a:t>
            </a:r>
            <a:r>
              <a:rPr lang="en-AU" altLang="ja-JP" i="1" dirty="0">
                <a:solidFill>
                  <a:srgbClr val="996600"/>
                </a:solidFill>
                <a:latin typeface="Arial" charset="0"/>
                <a:ea typeface="ＭＳ Ｐゴシック"/>
                <a:cs typeface="ＭＳ Ｐゴシック"/>
              </a:rPr>
              <a:t>national</a:t>
            </a:r>
            <a:r>
              <a:rPr lang="en-AU" altLang="ja-JP" i="1" dirty="0">
                <a:solidFill>
                  <a:prstClr val="black"/>
                </a:solidFill>
                <a:latin typeface="Arial" charset="0"/>
                <a:ea typeface="ＭＳ Ｐゴシック"/>
                <a:cs typeface="ＭＳ Ｐゴシック"/>
              </a:rPr>
              <a:t> </a:t>
            </a:r>
            <a:r>
              <a:rPr lang="en-AU" altLang="ja-JP" dirty="0">
                <a:solidFill>
                  <a:prstClr val="black"/>
                </a:solidFill>
                <a:latin typeface="Arial" charset="0"/>
                <a:ea typeface="ＭＳ Ｐゴシック"/>
                <a:cs typeface="ＭＳ Ｐゴシック"/>
              </a:rPr>
              <a:t>approach to climate and weather prediction model</a:t>
            </a:r>
            <a:r>
              <a:rPr lang="en-AU" altLang="ja-JP" i="1" dirty="0">
                <a:solidFill>
                  <a:prstClr val="black"/>
                </a:solidFill>
                <a:latin typeface="Arial" charset="0"/>
                <a:ea typeface="ＭＳ Ｐゴシック"/>
                <a:cs typeface="ＭＳ Ｐゴシック"/>
              </a:rPr>
              <a:t> </a:t>
            </a:r>
            <a:r>
              <a:rPr lang="en-AU" altLang="ja-JP" dirty="0" smtClean="0">
                <a:solidFill>
                  <a:prstClr val="black"/>
                </a:solidFill>
                <a:latin typeface="Arial" charset="0"/>
                <a:ea typeface="ＭＳ Ｐゴシック"/>
                <a:cs typeface="ＭＳ Ｐゴシック"/>
              </a:rPr>
              <a:t>development</a:t>
            </a:r>
            <a:endParaRPr lang="en-AU" altLang="ja-JP" dirty="0">
              <a:solidFill>
                <a:prstClr val="black"/>
              </a:solidFill>
              <a:latin typeface="Arial" charset="0"/>
              <a:ea typeface="ＭＳ Ｐゴシック"/>
              <a:cs typeface="ＭＳ Ｐゴシック"/>
            </a:endParaRPr>
          </a:p>
          <a:p>
            <a:pPr marL="500462" lvl="1" defTabSz="1000998" eaLnBrk="0" hangingPunct="0">
              <a:lnSpc>
                <a:spcPct val="90000"/>
              </a:lnSpc>
              <a:spcBef>
                <a:spcPct val="20000"/>
              </a:spcBef>
              <a:buClr>
                <a:prstClr val="black"/>
              </a:buClr>
              <a:defRPr/>
            </a:pPr>
            <a:endParaRPr lang="en-AU" sz="2200" dirty="0" smtClean="0">
              <a:solidFill>
                <a:prstClr val="black"/>
              </a:solidFill>
            </a:endParaRPr>
          </a:p>
          <a:p>
            <a:pPr marL="500462" lvl="1" defTabSz="1000998" eaLnBrk="0" hangingPunct="0">
              <a:lnSpc>
                <a:spcPct val="90000"/>
              </a:lnSpc>
              <a:spcBef>
                <a:spcPct val="20000"/>
              </a:spcBef>
              <a:buClr>
                <a:prstClr val="black"/>
              </a:buClr>
              <a:defRPr/>
            </a:pPr>
            <a:endParaRPr lang="en-AU" sz="2200" dirty="0">
              <a:solidFill>
                <a:srgbClr val="996600"/>
              </a:solidFill>
            </a:endParaRPr>
          </a:p>
          <a:p>
            <a:pPr marL="500462" lvl="1" defTabSz="1000998" eaLnBrk="0" hangingPunct="0">
              <a:lnSpc>
                <a:spcPct val="90000"/>
              </a:lnSpc>
              <a:spcBef>
                <a:spcPct val="20000"/>
              </a:spcBef>
              <a:buClr>
                <a:prstClr val="black"/>
              </a:buClr>
              <a:defRPr/>
            </a:pPr>
            <a:endParaRPr lang="en-US" sz="2200" dirty="0">
              <a:solidFill>
                <a:srgbClr val="996600"/>
              </a:solidFill>
              <a:latin typeface="Arial" charset="0"/>
            </a:endParaRPr>
          </a:p>
        </p:txBody>
      </p:sp>
      <p:sp>
        <p:nvSpPr>
          <p:cNvPr id="13" name="Rectangle 12"/>
          <p:cNvSpPr/>
          <p:nvPr/>
        </p:nvSpPr>
        <p:spPr>
          <a:xfrm>
            <a:off x="263850" y="2259285"/>
            <a:ext cx="3998177" cy="3785652"/>
          </a:xfrm>
          <a:prstGeom prst="rect">
            <a:avLst/>
          </a:prstGeom>
        </p:spPr>
        <p:txBody>
          <a:bodyPr wrap="square">
            <a:spAutoFit/>
          </a:bodyPr>
          <a:lstStyle/>
          <a:p>
            <a:pPr lvl="0" defTabSz="1000998" eaLnBrk="0" hangingPunct="0">
              <a:lnSpc>
                <a:spcPct val="90000"/>
              </a:lnSpc>
              <a:spcBef>
                <a:spcPct val="20000"/>
              </a:spcBef>
              <a:defRPr/>
            </a:pPr>
            <a:r>
              <a:rPr lang="en-AU" altLang="ja-JP" sz="1600" dirty="0">
                <a:solidFill>
                  <a:srgbClr val="006F93"/>
                </a:solidFill>
                <a:latin typeface="Arial" charset="0"/>
                <a:ea typeface="ＭＳ Ｐゴシック"/>
                <a:cs typeface="ＭＳ Ｐゴシック"/>
              </a:rPr>
              <a:t>Joint initiative</a:t>
            </a:r>
          </a:p>
          <a:p>
            <a:pPr marL="534988" lvl="1" indent="-268288" defTabSz="1000998" eaLnBrk="0" hangingPunct="0">
              <a:lnSpc>
                <a:spcPct val="90000"/>
              </a:lnSpc>
              <a:spcBef>
                <a:spcPct val="20000"/>
              </a:spcBef>
              <a:buFont typeface="Arial" charset="0"/>
              <a:buChar char="–"/>
              <a:defRPr/>
            </a:pPr>
            <a:r>
              <a:rPr lang="en-AU" altLang="ja-JP" sz="1600" dirty="0">
                <a:solidFill>
                  <a:prstClr val="black"/>
                </a:solidFill>
                <a:latin typeface="Arial" charset="0"/>
                <a:ea typeface="ＭＳ Ｐゴシック"/>
                <a:cs typeface="ＭＳ Ｐゴシック"/>
              </a:rPr>
              <a:t>Bureau of Meteorology</a:t>
            </a:r>
          </a:p>
          <a:p>
            <a:pPr marL="534988" lvl="1" indent="-268288" defTabSz="1000998" eaLnBrk="0" hangingPunct="0">
              <a:lnSpc>
                <a:spcPct val="90000"/>
              </a:lnSpc>
              <a:spcBef>
                <a:spcPct val="20000"/>
              </a:spcBef>
              <a:buFont typeface="Arial" charset="0"/>
              <a:buChar char="–"/>
              <a:defRPr/>
            </a:pPr>
            <a:r>
              <a:rPr lang="en-AU" altLang="ja-JP" sz="1600" dirty="0">
                <a:solidFill>
                  <a:prstClr val="black"/>
                </a:solidFill>
                <a:latin typeface="Arial" charset="0"/>
                <a:ea typeface="ＭＳ Ｐゴシック"/>
                <a:cs typeface="ＭＳ Ｐゴシック"/>
              </a:rPr>
              <a:t>CSIRO</a:t>
            </a:r>
          </a:p>
          <a:p>
            <a:pPr marL="534988" lvl="1" indent="-268288" defTabSz="1000998" eaLnBrk="0" hangingPunct="0">
              <a:lnSpc>
                <a:spcPct val="90000"/>
              </a:lnSpc>
              <a:spcBef>
                <a:spcPct val="20000"/>
              </a:spcBef>
              <a:buFont typeface="Arial" charset="0"/>
              <a:buChar char="–"/>
              <a:defRPr/>
            </a:pPr>
            <a:r>
              <a:rPr lang="en-AU" altLang="ja-JP" sz="1600" dirty="0">
                <a:solidFill>
                  <a:prstClr val="black"/>
                </a:solidFill>
                <a:latin typeface="Arial" charset="0"/>
                <a:ea typeface="ＭＳ Ｐゴシック"/>
                <a:cs typeface="ＭＳ Ｐゴシック"/>
              </a:rPr>
              <a:t>Australian </a:t>
            </a:r>
            <a:r>
              <a:rPr lang="en-AU" altLang="ja-JP" sz="1600" dirty="0" smtClean="0">
                <a:solidFill>
                  <a:prstClr val="black"/>
                </a:solidFill>
                <a:latin typeface="Arial" charset="0"/>
                <a:ea typeface="ＭＳ Ｐゴシック"/>
                <a:cs typeface="ＭＳ Ｐゴシック"/>
              </a:rPr>
              <a:t>universities</a:t>
            </a:r>
            <a:endParaRPr lang="en-AU" altLang="ja-JP" sz="1600" dirty="0">
              <a:solidFill>
                <a:srgbClr val="FF0000"/>
              </a:solidFill>
              <a:latin typeface="Arial" charset="0"/>
              <a:ea typeface="ＭＳ Ｐゴシック"/>
              <a:cs typeface="ＭＳ Ｐゴシック"/>
              <a:sym typeface="Wingdings" pitchFamily="2" charset="2"/>
            </a:endParaRPr>
          </a:p>
          <a:p>
            <a:pPr marL="1091655" lvl="1" indent="-587814" defTabSz="1000998" eaLnBrk="0" hangingPunct="0">
              <a:lnSpc>
                <a:spcPct val="90000"/>
              </a:lnSpc>
              <a:spcBef>
                <a:spcPct val="20000"/>
              </a:spcBef>
              <a:defRPr/>
            </a:pPr>
            <a:endParaRPr lang="en-AU" altLang="ja-JP" sz="1600" dirty="0" smtClean="0">
              <a:solidFill>
                <a:prstClr val="black"/>
              </a:solidFill>
              <a:latin typeface="Arial" charset="0"/>
              <a:ea typeface="ＭＳ Ｐゴシック"/>
              <a:cs typeface="ＭＳ Ｐゴシック"/>
            </a:endParaRPr>
          </a:p>
          <a:p>
            <a:pPr lvl="0" defTabSz="1000998" eaLnBrk="0" hangingPunct="0">
              <a:lnSpc>
                <a:spcPct val="90000"/>
              </a:lnSpc>
              <a:spcBef>
                <a:spcPct val="20000"/>
              </a:spcBef>
              <a:defRPr/>
            </a:pPr>
            <a:r>
              <a:rPr lang="en-AU" altLang="ja-JP" sz="1600" dirty="0" smtClean="0">
                <a:solidFill>
                  <a:srgbClr val="006F93"/>
                </a:solidFill>
                <a:latin typeface="Arial" charset="0"/>
                <a:ea typeface="ＭＳ Ｐゴシック"/>
                <a:cs typeface="ＭＳ Ｐゴシック"/>
              </a:rPr>
              <a:t>Strong international collaborations</a:t>
            </a:r>
            <a:endParaRPr lang="en-AU" altLang="ja-JP" sz="1600" dirty="0">
              <a:solidFill>
                <a:srgbClr val="006F93"/>
              </a:solidFill>
              <a:latin typeface="Arial" charset="0"/>
              <a:ea typeface="ＭＳ Ｐゴシック"/>
              <a:cs typeface="ＭＳ Ｐゴシック"/>
            </a:endParaRPr>
          </a:p>
          <a:p>
            <a:pPr marL="534988" lvl="1" indent="-268288" defTabSz="1000998" eaLnBrk="0" hangingPunct="0">
              <a:lnSpc>
                <a:spcPct val="90000"/>
              </a:lnSpc>
              <a:spcBef>
                <a:spcPct val="20000"/>
              </a:spcBef>
              <a:buFont typeface="Arial" charset="0"/>
              <a:buChar char="–"/>
              <a:defRPr/>
            </a:pPr>
            <a:r>
              <a:rPr lang="en-AU" altLang="ja-JP" sz="1600" dirty="0" smtClean="0">
                <a:solidFill>
                  <a:prstClr val="black"/>
                </a:solidFill>
                <a:latin typeface="Arial" charset="0"/>
                <a:ea typeface="ＭＳ Ｐゴシック"/>
                <a:cs typeface="ＭＳ Ｐゴシック"/>
              </a:rPr>
              <a:t>Met Office</a:t>
            </a:r>
            <a:endParaRPr lang="en-AU" altLang="ja-JP" sz="1600" dirty="0">
              <a:solidFill>
                <a:prstClr val="black"/>
              </a:solidFill>
              <a:latin typeface="Arial" charset="0"/>
              <a:ea typeface="ＭＳ Ｐゴシック"/>
              <a:cs typeface="ＭＳ Ｐゴシック"/>
            </a:endParaRPr>
          </a:p>
          <a:p>
            <a:pPr marL="534988" lvl="1" indent="-268288" defTabSz="1000998" eaLnBrk="0" hangingPunct="0">
              <a:lnSpc>
                <a:spcPct val="90000"/>
              </a:lnSpc>
              <a:spcBef>
                <a:spcPct val="20000"/>
              </a:spcBef>
              <a:buFont typeface="Arial" charset="0"/>
              <a:buChar char="–"/>
              <a:defRPr/>
            </a:pPr>
            <a:r>
              <a:rPr lang="en-AU" altLang="ja-JP" sz="1600" dirty="0" smtClean="0">
                <a:solidFill>
                  <a:prstClr val="black"/>
                </a:solidFill>
                <a:latin typeface="Arial" charset="0"/>
                <a:ea typeface="ＭＳ Ｐゴシック"/>
                <a:cs typeface="ＭＳ Ｐゴシック"/>
              </a:rPr>
              <a:t>GFDL</a:t>
            </a:r>
            <a:endParaRPr lang="en-AU" altLang="ja-JP" sz="1600" dirty="0">
              <a:solidFill>
                <a:prstClr val="black"/>
              </a:solidFill>
              <a:latin typeface="Arial" charset="0"/>
              <a:ea typeface="ＭＳ Ｐゴシック"/>
              <a:cs typeface="ＭＳ Ｐゴシック"/>
            </a:endParaRPr>
          </a:p>
          <a:p>
            <a:pPr marL="1091655" lvl="1" indent="-587814" defTabSz="1000998" eaLnBrk="0" hangingPunct="0">
              <a:lnSpc>
                <a:spcPct val="90000"/>
              </a:lnSpc>
              <a:spcBef>
                <a:spcPct val="20000"/>
              </a:spcBef>
              <a:defRPr/>
            </a:pPr>
            <a:endParaRPr lang="en-AU" altLang="ja-JP" sz="1600" dirty="0">
              <a:solidFill>
                <a:prstClr val="black"/>
              </a:solidFill>
              <a:latin typeface="Arial" charset="0"/>
              <a:ea typeface="ＭＳ Ｐゴシック"/>
              <a:cs typeface="ＭＳ Ｐゴシック"/>
            </a:endParaRPr>
          </a:p>
          <a:p>
            <a:pPr lvl="0" defTabSz="1000998" eaLnBrk="0" hangingPunct="0">
              <a:lnSpc>
                <a:spcPct val="90000"/>
              </a:lnSpc>
              <a:spcBef>
                <a:spcPct val="20000"/>
              </a:spcBef>
              <a:buClr>
                <a:srgbClr val="993300"/>
              </a:buClr>
              <a:buSzPct val="125000"/>
              <a:defRPr/>
            </a:pPr>
            <a:r>
              <a:rPr lang="en-AU" altLang="ja-JP" sz="1600" dirty="0" smtClean="0">
                <a:solidFill>
                  <a:srgbClr val="006F93"/>
                </a:solidFill>
                <a:latin typeface="Arial" charset="0"/>
                <a:ea typeface="ＭＳ Ｐゴシック"/>
                <a:cs typeface="ＭＳ Ｐゴシック"/>
              </a:rPr>
              <a:t>This talk – the longer time scales</a:t>
            </a:r>
            <a:endParaRPr lang="en-AU" altLang="ja-JP" sz="1600" dirty="0">
              <a:solidFill>
                <a:srgbClr val="006F93"/>
              </a:solidFill>
              <a:latin typeface="Arial" charset="0"/>
              <a:ea typeface="ＭＳ Ｐゴシック"/>
              <a:cs typeface="ＭＳ Ｐゴシック"/>
            </a:endParaRPr>
          </a:p>
          <a:p>
            <a:pPr marL="534988" lvl="1" indent="-268288" defTabSz="1000998" eaLnBrk="0" hangingPunct="0">
              <a:lnSpc>
                <a:spcPct val="90000"/>
              </a:lnSpc>
              <a:spcBef>
                <a:spcPct val="20000"/>
              </a:spcBef>
              <a:buClr>
                <a:prstClr val="black"/>
              </a:buClr>
              <a:buFont typeface="Arial" charset="0"/>
              <a:buChar char="–"/>
              <a:defRPr/>
            </a:pPr>
            <a:r>
              <a:rPr lang="en-AU" sz="1600" dirty="0">
                <a:solidFill>
                  <a:srgbClr val="996600"/>
                </a:solidFill>
                <a:latin typeface="Arial" charset="0"/>
              </a:rPr>
              <a:t>D</a:t>
            </a:r>
            <a:r>
              <a:rPr lang="en-AU" sz="1600" dirty="0" smtClean="0">
                <a:solidFill>
                  <a:srgbClr val="996600"/>
                </a:solidFill>
                <a:latin typeface="Arial" charset="0"/>
              </a:rPr>
              <a:t>ecadal </a:t>
            </a:r>
            <a:r>
              <a:rPr lang="en-AU" sz="1600" dirty="0">
                <a:solidFill>
                  <a:srgbClr val="996600"/>
                </a:solidFill>
                <a:latin typeface="Arial" charset="0"/>
              </a:rPr>
              <a:t>prediction</a:t>
            </a:r>
          </a:p>
          <a:p>
            <a:pPr marL="534988" lvl="1" indent="-268288" defTabSz="1000998" eaLnBrk="0" hangingPunct="0">
              <a:lnSpc>
                <a:spcPct val="90000"/>
              </a:lnSpc>
              <a:spcBef>
                <a:spcPct val="20000"/>
              </a:spcBef>
              <a:buClr>
                <a:prstClr val="black"/>
              </a:buClr>
              <a:buFont typeface="Arial" charset="0"/>
              <a:buChar char="–"/>
              <a:defRPr/>
            </a:pPr>
            <a:r>
              <a:rPr lang="en-AU" sz="1600" dirty="0">
                <a:solidFill>
                  <a:srgbClr val="996600"/>
                </a:solidFill>
                <a:latin typeface="Arial" charset="0"/>
              </a:rPr>
              <a:t>Multi-decadal projections</a:t>
            </a:r>
          </a:p>
          <a:p>
            <a:pPr marL="534988" lvl="1" indent="-268288" defTabSz="1000998" eaLnBrk="0" hangingPunct="0">
              <a:lnSpc>
                <a:spcPct val="90000"/>
              </a:lnSpc>
              <a:spcBef>
                <a:spcPct val="20000"/>
              </a:spcBef>
              <a:buClr>
                <a:prstClr val="black"/>
              </a:buClr>
              <a:buFont typeface="Arial" charset="0"/>
              <a:buChar char="–"/>
              <a:defRPr/>
            </a:pPr>
            <a:r>
              <a:rPr lang="en-AU" sz="1600" dirty="0">
                <a:solidFill>
                  <a:srgbClr val="996600"/>
                </a:solidFill>
                <a:latin typeface="Arial" charset="0"/>
              </a:rPr>
              <a:t>Climate – carbon cycle and atmospheric chemistry feedbacks</a:t>
            </a:r>
            <a:endParaRPr lang="en-US" sz="1600" dirty="0">
              <a:solidFill>
                <a:srgbClr val="996600"/>
              </a:solidFill>
              <a:latin typeface="Arial" charset="0"/>
            </a:endParaRPr>
          </a:p>
        </p:txBody>
      </p:sp>
    </p:spTree>
    <p:extLst>
      <p:ext uri="{BB962C8B-B14F-4D97-AF65-F5344CB8AC3E}">
        <p14:creationId xmlns:p14="http://schemas.microsoft.com/office/powerpoint/2010/main" val="8860284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rot="16200000">
            <a:off x="1391341" y="2684835"/>
            <a:ext cx="3071567" cy="5438371"/>
          </a:xfrm>
          <a:prstGeom prst="rect">
            <a:avLst/>
          </a:prstGeom>
        </p:spPr>
      </p:pic>
      <p:sp>
        <p:nvSpPr>
          <p:cNvPr id="2" name="Title 1"/>
          <p:cNvSpPr>
            <a:spLocks noGrp="1"/>
          </p:cNvSpPr>
          <p:nvPr>
            <p:ph type="title"/>
          </p:nvPr>
        </p:nvSpPr>
        <p:spPr>
          <a:xfrm>
            <a:off x="151359" y="238434"/>
            <a:ext cx="9345454" cy="724708"/>
          </a:xfrm>
        </p:spPr>
        <p:txBody>
          <a:bodyPr>
            <a:normAutofit/>
          </a:bodyPr>
          <a:lstStyle/>
          <a:p>
            <a:r>
              <a:rPr lang="en-AU" dirty="0" smtClean="0"/>
              <a:t>Paris COP21 Conference</a:t>
            </a:r>
            <a:endParaRPr lang="en-AU" dirty="0"/>
          </a:p>
        </p:txBody>
      </p:sp>
      <p:sp>
        <p:nvSpPr>
          <p:cNvPr id="8" name="TextBox 7"/>
          <p:cNvSpPr txBox="1"/>
          <p:nvPr/>
        </p:nvSpPr>
        <p:spPr>
          <a:xfrm>
            <a:off x="4506026" y="4385409"/>
            <a:ext cx="1142627" cy="417935"/>
          </a:xfrm>
          <a:prstGeom prst="rect">
            <a:avLst/>
          </a:prstGeom>
          <a:noFill/>
        </p:spPr>
        <p:txBody>
          <a:bodyPr wrap="square" rtlCol="0">
            <a:spAutoFit/>
          </a:bodyPr>
          <a:lstStyle/>
          <a:p>
            <a:r>
              <a:rPr lang="en-US" sz="2116" dirty="0"/>
              <a:t>RCP8.5</a:t>
            </a:r>
            <a:endParaRPr lang="en-AU" sz="2116" dirty="0"/>
          </a:p>
        </p:txBody>
      </p:sp>
      <p:sp>
        <p:nvSpPr>
          <p:cNvPr id="9" name="TextBox 8"/>
          <p:cNvSpPr txBox="1"/>
          <p:nvPr/>
        </p:nvSpPr>
        <p:spPr>
          <a:xfrm>
            <a:off x="4533038" y="5037417"/>
            <a:ext cx="1142627" cy="417935"/>
          </a:xfrm>
          <a:prstGeom prst="rect">
            <a:avLst/>
          </a:prstGeom>
          <a:noFill/>
        </p:spPr>
        <p:txBody>
          <a:bodyPr wrap="square" rtlCol="0">
            <a:spAutoFit/>
          </a:bodyPr>
          <a:lstStyle/>
          <a:p>
            <a:r>
              <a:rPr lang="en-US" sz="2116" dirty="0" smtClean="0"/>
              <a:t>RCP4.5</a:t>
            </a:r>
            <a:endParaRPr lang="en-AU" sz="2116" dirty="0"/>
          </a:p>
        </p:txBody>
      </p:sp>
      <p:sp>
        <p:nvSpPr>
          <p:cNvPr id="10" name="TextBox 9"/>
          <p:cNvSpPr txBox="1"/>
          <p:nvPr/>
        </p:nvSpPr>
        <p:spPr>
          <a:xfrm>
            <a:off x="4497517" y="5689425"/>
            <a:ext cx="1142627" cy="417935"/>
          </a:xfrm>
          <a:prstGeom prst="rect">
            <a:avLst/>
          </a:prstGeom>
          <a:noFill/>
        </p:spPr>
        <p:txBody>
          <a:bodyPr wrap="square" rtlCol="0">
            <a:spAutoFit/>
          </a:bodyPr>
          <a:lstStyle/>
          <a:p>
            <a:r>
              <a:rPr lang="en-US" sz="2116" dirty="0" smtClean="0"/>
              <a:t>RCP2.6</a:t>
            </a:r>
            <a:endParaRPr lang="en-AU" sz="2116" dirty="0"/>
          </a:p>
        </p:txBody>
      </p:sp>
      <p:sp>
        <p:nvSpPr>
          <p:cNvPr id="11" name="TextBox 10"/>
          <p:cNvSpPr txBox="1"/>
          <p:nvPr/>
        </p:nvSpPr>
        <p:spPr>
          <a:xfrm>
            <a:off x="943447" y="4133014"/>
            <a:ext cx="2834816" cy="1069139"/>
          </a:xfrm>
          <a:prstGeom prst="rect">
            <a:avLst/>
          </a:prstGeom>
          <a:noFill/>
        </p:spPr>
        <p:txBody>
          <a:bodyPr wrap="square" rtlCol="0">
            <a:spAutoFit/>
          </a:bodyPr>
          <a:lstStyle/>
          <a:p>
            <a:r>
              <a:rPr lang="en-US" sz="2116" dirty="0" smtClean="0"/>
              <a:t>Global mean surface air temp change</a:t>
            </a:r>
          </a:p>
          <a:p>
            <a:r>
              <a:rPr lang="en-US" sz="2116" dirty="0" smtClean="0"/>
              <a:t>ACCESS-ESM1</a:t>
            </a:r>
            <a:endParaRPr lang="en-AU" sz="2116" dirty="0"/>
          </a:p>
        </p:txBody>
      </p:sp>
      <p:sp>
        <p:nvSpPr>
          <p:cNvPr id="12" name="Rectangle 5"/>
          <p:cNvSpPr>
            <a:spLocks noChangeArrowheads="1"/>
          </p:cNvSpPr>
          <p:nvPr/>
        </p:nvSpPr>
        <p:spPr bwMode="auto">
          <a:xfrm>
            <a:off x="519192" y="923570"/>
            <a:ext cx="9864646" cy="1407723"/>
          </a:xfrm>
          <a:prstGeom prst="rect">
            <a:avLst/>
          </a:prstGeom>
          <a:noFill/>
          <a:ln w="9525">
            <a:noFill/>
            <a:miter lim="800000"/>
            <a:headEnd/>
            <a:tailEnd/>
          </a:ln>
        </p:spPr>
        <p:txBody>
          <a:bodyPr lIns="100745" tIns="50372" rIns="100745" bIns="50372"/>
          <a:lstStyle/>
          <a:p>
            <a:pPr marL="419771" indent="-419771" fontAlgn="base">
              <a:spcBef>
                <a:spcPct val="80000"/>
              </a:spcBef>
              <a:spcAft>
                <a:spcPct val="0"/>
              </a:spcAft>
            </a:pPr>
            <a:r>
              <a:rPr lang="en-AU" sz="2200" dirty="0" smtClean="0">
                <a:solidFill>
                  <a:srgbClr val="000000"/>
                </a:solidFill>
              </a:rPr>
              <a:t>Aims</a:t>
            </a:r>
          </a:p>
          <a:p>
            <a:pPr marL="419771" indent="-419771" fontAlgn="base">
              <a:spcBef>
                <a:spcPts val="600"/>
              </a:spcBef>
              <a:spcAft>
                <a:spcPct val="0"/>
              </a:spcAft>
              <a:buFontTx/>
              <a:buChar char="•"/>
            </a:pPr>
            <a:r>
              <a:rPr lang="en-AU" dirty="0" smtClean="0">
                <a:solidFill>
                  <a:srgbClr val="006F93"/>
                </a:solidFill>
              </a:rPr>
              <a:t>To limit global surface warming to 2° C  (above pre-industrial)</a:t>
            </a:r>
          </a:p>
          <a:p>
            <a:pPr marL="419771" indent="-419771" fontAlgn="base">
              <a:spcBef>
                <a:spcPts val="600"/>
              </a:spcBef>
              <a:spcAft>
                <a:spcPct val="0"/>
              </a:spcAft>
              <a:buFontTx/>
              <a:buChar char="•"/>
            </a:pPr>
            <a:r>
              <a:rPr lang="en-AU" dirty="0" smtClean="0">
                <a:solidFill>
                  <a:srgbClr val="006F93"/>
                </a:solidFill>
              </a:rPr>
              <a:t>To aim towards limiting warming </a:t>
            </a:r>
            <a:r>
              <a:rPr lang="en-AU" dirty="0">
                <a:solidFill>
                  <a:srgbClr val="006F93"/>
                </a:solidFill>
              </a:rPr>
              <a:t>to 1.5 ° </a:t>
            </a:r>
            <a:r>
              <a:rPr lang="en-AU" dirty="0" smtClean="0">
                <a:solidFill>
                  <a:srgbClr val="006F93"/>
                </a:solidFill>
              </a:rPr>
              <a:t>C</a:t>
            </a:r>
          </a:p>
        </p:txBody>
      </p:sp>
      <p:sp>
        <p:nvSpPr>
          <p:cNvPr id="13" name="Rectangle 5"/>
          <p:cNvSpPr>
            <a:spLocks noChangeArrowheads="1"/>
          </p:cNvSpPr>
          <p:nvPr/>
        </p:nvSpPr>
        <p:spPr bwMode="auto">
          <a:xfrm>
            <a:off x="519192" y="2128452"/>
            <a:ext cx="9864646" cy="1407723"/>
          </a:xfrm>
          <a:prstGeom prst="rect">
            <a:avLst/>
          </a:prstGeom>
          <a:noFill/>
          <a:ln w="9525">
            <a:noFill/>
            <a:miter lim="800000"/>
            <a:headEnd/>
            <a:tailEnd/>
          </a:ln>
        </p:spPr>
        <p:txBody>
          <a:bodyPr lIns="100745" tIns="50372" rIns="100745" bIns="50372"/>
          <a:lstStyle/>
          <a:p>
            <a:pPr marL="419771" indent="-419771" fontAlgn="base">
              <a:spcBef>
                <a:spcPct val="80000"/>
              </a:spcBef>
              <a:spcAft>
                <a:spcPct val="0"/>
              </a:spcAft>
            </a:pPr>
            <a:r>
              <a:rPr lang="en-AU" sz="2200" dirty="0" smtClean="0">
                <a:solidFill>
                  <a:srgbClr val="000000"/>
                </a:solidFill>
              </a:rPr>
              <a:t>Commitments</a:t>
            </a:r>
          </a:p>
          <a:p>
            <a:pPr marL="419771" indent="-419771" fontAlgn="base">
              <a:spcBef>
                <a:spcPts val="600"/>
              </a:spcBef>
              <a:spcAft>
                <a:spcPct val="0"/>
              </a:spcAft>
              <a:buFontTx/>
              <a:buChar char="•"/>
            </a:pPr>
            <a:r>
              <a:rPr lang="en-AU" dirty="0" smtClean="0">
                <a:solidFill>
                  <a:srgbClr val="006F93"/>
                </a:solidFill>
              </a:rPr>
              <a:t>Australia to reduce total CO2 emissions by 26-28% by 2030.</a:t>
            </a:r>
          </a:p>
          <a:p>
            <a:pPr marL="419771" indent="-419771" fontAlgn="base">
              <a:spcBef>
                <a:spcPts val="600"/>
              </a:spcBef>
              <a:spcAft>
                <a:spcPct val="0"/>
              </a:spcAft>
              <a:buFontTx/>
              <a:buChar char="•"/>
            </a:pPr>
            <a:r>
              <a:rPr lang="en-AU" dirty="0" smtClean="0">
                <a:solidFill>
                  <a:srgbClr val="006F93"/>
                </a:solidFill>
              </a:rPr>
              <a:t>To have a 5-yearly review of the emissions targets of all nations.</a:t>
            </a:r>
          </a:p>
        </p:txBody>
      </p:sp>
      <p:sp>
        <p:nvSpPr>
          <p:cNvPr id="14" name="Rectangle 5"/>
          <p:cNvSpPr>
            <a:spLocks noChangeArrowheads="1"/>
          </p:cNvSpPr>
          <p:nvPr/>
        </p:nvSpPr>
        <p:spPr bwMode="auto">
          <a:xfrm>
            <a:off x="5706377" y="3333334"/>
            <a:ext cx="4677462" cy="3030407"/>
          </a:xfrm>
          <a:prstGeom prst="rect">
            <a:avLst/>
          </a:prstGeom>
          <a:noFill/>
          <a:ln w="9525">
            <a:noFill/>
            <a:miter lim="800000"/>
            <a:headEnd/>
            <a:tailEnd/>
          </a:ln>
        </p:spPr>
        <p:txBody>
          <a:bodyPr lIns="100745" tIns="50372" rIns="100745" bIns="50372"/>
          <a:lstStyle/>
          <a:p>
            <a:pPr marL="419771" indent="-419771" fontAlgn="base">
              <a:spcBef>
                <a:spcPct val="80000"/>
              </a:spcBef>
              <a:spcAft>
                <a:spcPct val="0"/>
              </a:spcAft>
            </a:pPr>
            <a:r>
              <a:rPr lang="en-AU" sz="2200" dirty="0" smtClean="0">
                <a:solidFill>
                  <a:srgbClr val="000000"/>
                </a:solidFill>
              </a:rPr>
              <a:t>New scientific focus – very low emissions targets</a:t>
            </a:r>
          </a:p>
          <a:p>
            <a:pPr marL="419771" indent="-419771" fontAlgn="base">
              <a:spcBef>
                <a:spcPts val="600"/>
              </a:spcBef>
              <a:spcAft>
                <a:spcPct val="0"/>
              </a:spcAft>
              <a:buFontTx/>
              <a:buChar char="•"/>
            </a:pPr>
            <a:r>
              <a:rPr lang="en-AU" dirty="0">
                <a:solidFill>
                  <a:srgbClr val="006F93"/>
                </a:solidFill>
              </a:rPr>
              <a:t>D</a:t>
            </a:r>
            <a:r>
              <a:rPr lang="en-AU" dirty="0" smtClean="0">
                <a:solidFill>
                  <a:srgbClr val="006F93"/>
                </a:solidFill>
              </a:rPr>
              <a:t>amages avoided and adaptation costs saved – what does going from a 2 C to 1.5 C warming save?</a:t>
            </a:r>
          </a:p>
          <a:p>
            <a:pPr marL="419771" indent="-419771" fontAlgn="base">
              <a:spcBef>
                <a:spcPts val="600"/>
              </a:spcBef>
              <a:spcAft>
                <a:spcPct val="0"/>
              </a:spcAft>
              <a:buFontTx/>
              <a:buChar char="•"/>
            </a:pPr>
            <a:r>
              <a:rPr lang="en-AU" dirty="0" smtClean="0">
                <a:solidFill>
                  <a:srgbClr val="006F93"/>
                </a:solidFill>
              </a:rPr>
              <a:t>What is the required timing of emissions reductions and additional mitigation costs required to achieve 1.5 C warming?</a:t>
            </a:r>
          </a:p>
        </p:txBody>
      </p:sp>
      <p:sp>
        <p:nvSpPr>
          <p:cNvPr id="15" name="Rectangle 5"/>
          <p:cNvSpPr>
            <a:spLocks noChangeArrowheads="1"/>
          </p:cNvSpPr>
          <p:nvPr/>
        </p:nvSpPr>
        <p:spPr bwMode="auto">
          <a:xfrm>
            <a:off x="6200031" y="6436812"/>
            <a:ext cx="4342076" cy="954973"/>
          </a:xfrm>
          <a:prstGeom prst="rect">
            <a:avLst/>
          </a:prstGeom>
          <a:noFill/>
          <a:ln w="9525">
            <a:noFill/>
            <a:miter lim="800000"/>
            <a:headEnd/>
            <a:tailEnd/>
          </a:ln>
        </p:spPr>
        <p:txBody>
          <a:bodyPr lIns="100745" tIns="50372" rIns="100745" bIns="50372"/>
          <a:lstStyle/>
          <a:p>
            <a:pPr marL="419771" indent="-419771" fontAlgn="base">
              <a:spcBef>
                <a:spcPct val="80000"/>
              </a:spcBef>
              <a:spcAft>
                <a:spcPct val="0"/>
              </a:spcAft>
              <a:buClr>
                <a:srgbClr val="C00000"/>
              </a:buClr>
              <a:buFont typeface="Wingdings" panose="05000000000000000000" pitchFamily="2" charset="2"/>
              <a:buChar char="Ø"/>
            </a:pPr>
            <a:r>
              <a:rPr lang="en-AU" sz="2200" dirty="0" smtClean="0">
                <a:solidFill>
                  <a:srgbClr val="000000"/>
                </a:solidFill>
              </a:rPr>
              <a:t>ACCESS-ESM well placed to contribute</a:t>
            </a:r>
          </a:p>
        </p:txBody>
      </p:sp>
    </p:spTree>
    <p:extLst>
      <p:ext uri="{BB962C8B-B14F-4D97-AF65-F5344CB8AC3E}">
        <p14:creationId xmlns:p14="http://schemas.microsoft.com/office/powerpoint/2010/main" val="556661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rot="16200000">
            <a:off x="6273248" y="1933450"/>
            <a:ext cx="2995065" cy="4032756"/>
          </a:xfrm>
          <a:prstGeom prst="rect">
            <a:avLst/>
          </a:prstGeom>
        </p:spPr>
      </p:pic>
      <p:sp>
        <p:nvSpPr>
          <p:cNvPr id="2" name="Title 1"/>
          <p:cNvSpPr>
            <a:spLocks noGrp="1"/>
          </p:cNvSpPr>
          <p:nvPr>
            <p:ph type="title"/>
          </p:nvPr>
        </p:nvSpPr>
        <p:spPr/>
        <p:txBody>
          <a:bodyPr/>
          <a:lstStyle/>
          <a:p>
            <a:r>
              <a:rPr lang="en-US" dirty="0" smtClean="0"/>
              <a:t>ACCESS-ESM1 carbon projections</a:t>
            </a:r>
            <a:endParaRPr lang="en-AU" dirty="0"/>
          </a:p>
        </p:txBody>
      </p:sp>
      <p:pic>
        <p:nvPicPr>
          <p:cNvPr id="9" name="Content Placeholder 8"/>
          <p:cNvPicPr>
            <a:picLocks noGrp="1" noChangeAspect="1"/>
          </p:cNvPicPr>
          <p:nvPr>
            <p:ph idx="1"/>
          </p:nvPr>
        </p:nvPicPr>
        <p:blipFill>
          <a:blip r:embed="rId4"/>
          <a:stretch>
            <a:fillRect/>
          </a:stretch>
        </p:blipFill>
        <p:spPr>
          <a:xfrm>
            <a:off x="517072" y="1821565"/>
            <a:ext cx="4595098" cy="2717735"/>
          </a:xfrm>
          <a:prstGeom prst="rect">
            <a:avLst/>
          </a:prstGeom>
        </p:spPr>
      </p:pic>
      <p:sp>
        <p:nvSpPr>
          <p:cNvPr id="10" name="TextBox 9"/>
          <p:cNvSpPr txBox="1"/>
          <p:nvPr/>
        </p:nvSpPr>
        <p:spPr>
          <a:xfrm>
            <a:off x="5701129" y="1826277"/>
            <a:ext cx="4722858" cy="743537"/>
          </a:xfrm>
          <a:prstGeom prst="rect">
            <a:avLst/>
          </a:prstGeom>
          <a:noFill/>
        </p:spPr>
        <p:txBody>
          <a:bodyPr wrap="square" rtlCol="0">
            <a:spAutoFit/>
          </a:bodyPr>
          <a:lstStyle/>
          <a:p>
            <a:r>
              <a:rPr lang="en-US" sz="2116" dirty="0" smtClean="0"/>
              <a:t>Allowed </a:t>
            </a:r>
            <a:r>
              <a:rPr lang="en-US" sz="2116" dirty="0"/>
              <a:t>emissions </a:t>
            </a:r>
            <a:r>
              <a:rPr lang="en-US" sz="2116" dirty="0" smtClean="0"/>
              <a:t>(</a:t>
            </a:r>
            <a:r>
              <a:rPr lang="en-US" sz="2116" dirty="0" err="1" smtClean="0"/>
              <a:t>fossil+land</a:t>
            </a:r>
            <a:r>
              <a:rPr lang="en-US" sz="2116" dirty="0" smtClean="0"/>
              <a:t> use) given </a:t>
            </a:r>
            <a:r>
              <a:rPr lang="en-US" sz="2116" dirty="0"/>
              <a:t>diagnosed land and ocean carbon uptake</a:t>
            </a:r>
            <a:endParaRPr lang="en-AU" sz="2116" dirty="0"/>
          </a:p>
        </p:txBody>
      </p:sp>
      <p:sp>
        <p:nvSpPr>
          <p:cNvPr id="12" name="TextBox 11"/>
          <p:cNvSpPr txBox="1"/>
          <p:nvPr/>
        </p:nvSpPr>
        <p:spPr>
          <a:xfrm>
            <a:off x="8504287" y="2883321"/>
            <a:ext cx="1142627" cy="369332"/>
          </a:xfrm>
          <a:prstGeom prst="rect">
            <a:avLst/>
          </a:prstGeom>
          <a:noFill/>
        </p:spPr>
        <p:txBody>
          <a:bodyPr wrap="square" rtlCol="0">
            <a:spAutoFit/>
          </a:bodyPr>
          <a:lstStyle/>
          <a:p>
            <a:r>
              <a:rPr lang="en-US" sz="1800" b="1" dirty="0"/>
              <a:t>RCP8.5</a:t>
            </a:r>
            <a:endParaRPr lang="en-AU" sz="1800" b="1" dirty="0"/>
          </a:p>
        </p:txBody>
      </p:sp>
      <p:sp>
        <p:nvSpPr>
          <p:cNvPr id="13" name="TextBox 12"/>
          <p:cNvSpPr txBox="1"/>
          <p:nvPr/>
        </p:nvSpPr>
        <p:spPr>
          <a:xfrm>
            <a:off x="8722019" y="3989207"/>
            <a:ext cx="1142627" cy="369332"/>
          </a:xfrm>
          <a:prstGeom prst="rect">
            <a:avLst/>
          </a:prstGeom>
          <a:noFill/>
        </p:spPr>
        <p:txBody>
          <a:bodyPr wrap="square" rtlCol="0">
            <a:spAutoFit/>
          </a:bodyPr>
          <a:lstStyle/>
          <a:p>
            <a:r>
              <a:rPr lang="en-US" sz="1800" b="1" dirty="0"/>
              <a:t>RCP4.5</a:t>
            </a:r>
            <a:endParaRPr lang="en-AU" sz="1800" b="1" dirty="0"/>
          </a:p>
        </p:txBody>
      </p:sp>
      <p:sp>
        <p:nvSpPr>
          <p:cNvPr id="14" name="TextBox 13"/>
          <p:cNvSpPr txBox="1"/>
          <p:nvPr/>
        </p:nvSpPr>
        <p:spPr>
          <a:xfrm>
            <a:off x="7372069" y="4779565"/>
            <a:ext cx="1142627" cy="369332"/>
          </a:xfrm>
          <a:prstGeom prst="rect">
            <a:avLst/>
          </a:prstGeom>
          <a:noFill/>
        </p:spPr>
        <p:txBody>
          <a:bodyPr wrap="square" rtlCol="0">
            <a:spAutoFit/>
          </a:bodyPr>
          <a:lstStyle/>
          <a:p>
            <a:r>
              <a:rPr lang="en-US" sz="1800" b="1" dirty="0"/>
              <a:t>RCP2.6</a:t>
            </a:r>
            <a:endParaRPr lang="en-AU" sz="1800" b="1" dirty="0"/>
          </a:p>
        </p:txBody>
      </p:sp>
      <p:sp>
        <p:nvSpPr>
          <p:cNvPr id="15" name="TextBox 14"/>
          <p:cNvSpPr txBox="1"/>
          <p:nvPr/>
        </p:nvSpPr>
        <p:spPr>
          <a:xfrm>
            <a:off x="5957859" y="5769758"/>
            <a:ext cx="4449187" cy="743537"/>
          </a:xfrm>
          <a:prstGeom prst="rect">
            <a:avLst/>
          </a:prstGeom>
          <a:noFill/>
        </p:spPr>
        <p:txBody>
          <a:bodyPr wrap="square" rtlCol="0">
            <a:spAutoFit/>
          </a:bodyPr>
          <a:lstStyle/>
          <a:p>
            <a:r>
              <a:rPr lang="en-US" sz="2116" dirty="0"/>
              <a:t>RCP2.6 requires negative </a:t>
            </a:r>
            <a:r>
              <a:rPr lang="en-US" sz="2116" dirty="0" smtClean="0"/>
              <a:t>emissions from </a:t>
            </a:r>
            <a:r>
              <a:rPr lang="en-US" sz="2116" dirty="0"/>
              <a:t>about 2050.</a:t>
            </a:r>
            <a:endParaRPr lang="en-AU" sz="2116" dirty="0"/>
          </a:p>
        </p:txBody>
      </p:sp>
      <p:sp>
        <p:nvSpPr>
          <p:cNvPr id="16" name="TextBox 15"/>
          <p:cNvSpPr txBox="1"/>
          <p:nvPr/>
        </p:nvSpPr>
        <p:spPr>
          <a:xfrm>
            <a:off x="1147496" y="1917044"/>
            <a:ext cx="2388239" cy="743537"/>
          </a:xfrm>
          <a:prstGeom prst="rect">
            <a:avLst/>
          </a:prstGeom>
          <a:noFill/>
        </p:spPr>
        <p:txBody>
          <a:bodyPr wrap="square" rtlCol="0">
            <a:spAutoFit/>
          </a:bodyPr>
          <a:lstStyle/>
          <a:p>
            <a:r>
              <a:rPr lang="en-US" sz="2116" dirty="0"/>
              <a:t>Land carbon uptake for RCP2.6 case</a:t>
            </a:r>
            <a:endParaRPr lang="en-AU" sz="2116" dirty="0"/>
          </a:p>
        </p:txBody>
      </p:sp>
      <p:sp>
        <p:nvSpPr>
          <p:cNvPr id="17" name="TextBox 16"/>
          <p:cNvSpPr txBox="1"/>
          <p:nvPr/>
        </p:nvSpPr>
        <p:spPr>
          <a:xfrm>
            <a:off x="517072" y="4664371"/>
            <a:ext cx="4943623" cy="2122889"/>
          </a:xfrm>
          <a:prstGeom prst="rect">
            <a:avLst/>
          </a:prstGeom>
          <a:noFill/>
        </p:spPr>
        <p:txBody>
          <a:bodyPr wrap="square" rtlCol="0">
            <a:spAutoFit/>
          </a:bodyPr>
          <a:lstStyle/>
          <a:p>
            <a:r>
              <a:rPr lang="en-US" sz="2116" dirty="0"/>
              <a:t>Black: </a:t>
            </a:r>
            <a:r>
              <a:rPr lang="en-US" sz="2116" dirty="0" smtClean="0"/>
              <a:t>CMIP5;  Red</a:t>
            </a:r>
            <a:r>
              <a:rPr lang="en-US" sz="2116" dirty="0"/>
              <a:t>: </a:t>
            </a:r>
            <a:r>
              <a:rPr lang="en-US" sz="2116" dirty="0" smtClean="0"/>
              <a:t>ACCESS-ESM1</a:t>
            </a:r>
            <a:br>
              <a:rPr lang="en-US" sz="2116" dirty="0" smtClean="0"/>
            </a:br>
            <a:endParaRPr lang="en-US" sz="2116" dirty="0"/>
          </a:p>
          <a:p>
            <a:pPr marL="342900" indent="-342900">
              <a:buFont typeface="Arial" panose="020B0604020202020204" pitchFamily="34" charset="0"/>
              <a:buChar char="•"/>
            </a:pPr>
            <a:r>
              <a:rPr lang="en-US" sz="2116" dirty="0"/>
              <a:t>ACCESS-ESM1 includes nitrogen and phosphorus limitation on carbon </a:t>
            </a:r>
            <a:r>
              <a:rPr lang="en-US" sz="2116" dirty="0" smtClean="0"/>
              <a:t>uptake</a:t>
            </a:r>
          </a:p>
          <a:p>
            <a:pPr marL="342900" indent="-342900">
              <a:spcBef>
                <a:spcPts val="600"/>
              </a:spcBef>
              <a:buFont typeface="Arial" panose="020B0604020202020204" pitchFamily="34" charset="0"/>
              <a:buChar char="•"/>
            </a:pPr>
            <a:r>
              <a:rPr lang="en-US" sz="2116" dirty="0" smtClean="0"/>
              <a:t>At the low </a:t>
            </a:r>
            <a:r>
              <a:rPr lang="en-US" sz="2116" dirty="0"/>
              <a:t>end of CMIP5 range </a:t>
            </a:r>
            <a:r>
              <a:rPr lang="en-US" sz="2116" dirty="0" smtClean="0"/>
              <a:t>(thus lower </a:t>
            </a:r>
            <a:r>
              <a:rPr lang="en-US" sz="2116" dirty="0"/>
              <a:t>allowed emissions).</a:t>
            </a:r>
            <a:endParaRPr lang="en-AU" sz="2116" dirty="0"/>
          </a:p>
        </p:txBody>
      </p:sp>
      <p:sp>
        <p:nvSpPr>
          <p:cNvPr id="18" name="TextBox 17"/>
          <p:cNvSpPr txBox="1"/>
          <p:nvPr/>
        </p:nvSpPr>
        <p:spPr>
          <a:xfrm>
            <a:off x="819222" y="836503"/>
            <a:ext cx="9103741" cy="743537"/>
          </a:xfrm>
          <a:prstGeom prst="rect">
            <a:avLst/>
          </a:prstGeom>
          <a:noFill/>
        </p:spPr>
        <p:txBody>
          <a:bodyPr wrap="square" rtlCol="0">
            <a:spAutoFit/>
          </a:bodyPr>
          <a:lstStyle/>
          <a:p>
            <a:r>
              <a:rPr lang="en-US" sz="2116" dirty="0" smtClean="0"/>
              <a:t>Our ESM group are world leaders in modelling the effects of nutrient limitation on terrestrial carbon uptake.</a:t>
            </a:r>
            <a:endParaRPr lang="en-AU" sz="2116" dirty="0"/>
          </a:p>
        </p:txBody>
      </p:sp>
    </p:spTree>
    <p:extLst>
      <p:ext uri="{BB962C8B-B14F-4D97-AF65-F5344CB8AC3E}">
        <p14:creationId xmlns:p14="http://schemas.microsoft.com/office/powerpoint/2010/main" val="37463276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Australian emissions reduction target –</a:t>
            </a:r>
            <a:br>
              <a:rPr lang="en-US" sz="3600" dirty="0" smtClean="0"/>
            </a:br>
            <a:r>
              <a:rPr lang="en-US" sz="3600" dirty="0" smtClean="0"/>
              <a:t>Effectiveness of carbon abatement initiatives</a:t>
            </a:r>
            <a:endParaRPr lang="en-US" sz="3600" dirty="0"/>
          </a:p>
        </p:txBody>
      </p:sp>
      <p:pic>
        <p:nvPicPr>
          <p:cNvPr id="5" name="Picture 4"/>
          <p:cNvPicPr>
            <a:picLocks noChangeAspect="1"/>
          </p:cNvPicPr>
          <p:nvPr/>
        </p:nvPicPr>
        <p:blipFill rotWithShape="1">
          <a:blip r:embed="rId3"/>
          <a:srcRect l="20959" r="7698" b="9042"/>
          <a:stretch/>
        </p:blipFill>
        <p:spPr>
          <a:xfrm>
            <a:off x="294692" y="1674784"/>
            <a:ext cx="5550034" cy="4800071"/>
          </a:xfrm>
          <a:prstGeom prst="rect">
            <a:avLst/>
          </a:prstGeom>
        </p:spPr>
      </p:pic>
      <p:sp>
        <p:nvSpPr>
          <p:cNvPr id="9" name="Rectangle 8"/>
          <p:cNvSpPr/>
          <p:nvPr/>
        </p:nvSpPr>
        <p:spPr>
          <a:xfrm>
            <a:off x="4734868" y="2164607"/>
            <a:ext cx="1066452" cy="3808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483672"/>
            <a:endParaRPr lang="en-US" sz="1904">
              <a:solidFill>
                <a:prstClr val="white"/>
              </a:solidFill>
            </a:endParaRPr>
          </a:p>
        </p:txBody>
      </p:sp>
      <p:sp>
        <p:nvSpPr>
          <p:cNvPr id="6" name="Rectangle 5"/>
          <p:cNvSpPr/>
          <p:nvPr/>
        </p:nvSpPr>
        <p:spPr>
          <a:xfrm>
            <a:off x="4825826" y="2099401"/>
            <a:ext cx="5027559" cy="971420"/>
          </a:xfrm>
          <a:prstGeom prst="rect">
            <a:avLst/>
          </a:prstGeom>
        </p:spPr>
        <p:txBody>
          <a:bodyPr wrap="square">
            <a:spAutoFit/>
          </a:bodyPr>
          <a:lstStyle/>
          <a:p>
            <a:pPr algn="r" defTabSz="483672"/>
            <a:r>
              <a:rPr lang="en-US" sz="1904" dirty="0">
                <a:solidFill>
                  <a:srgbClr val="4F81BD"/>
                </a:solidFill>
              </a:rPr>
              <a:t>Rates of carbon sequestration averaged over 20 years masked by cleared land area </a:t>
            </a:r>
            <a:r>
              <a:rPr lang="en-US" sz="1904" dirty="0">
                <a:solidFill>
                  <a:srgbClr val="00A9CE"/>
                </a:solidFill>
              </a:rPr>
              <a:t>(</a:t>
            </a:r>
            <a:r>
              <a:rPr lang="en-US" sz="1904" dirty="0" err="1">
                <a:solidFill>
                  <a:srgbClr val="00A9CE"/>
                </a:solidFill>
              </a:rPr>
              <a:t>Polglase</a:t>
            </a:r>
            <a:r>
              <a:rPr lang="en-US" sz="1904" dirty="0">
                <a:solidFill>
                  <a:srgbClr val="00A9CE"/>
                </a:solidFill>
              </a:rPr>
              <a:t> et al. 2013).</a:t>
            </a:r>
          </a:p>
        </p:txBody>
      </p:sp>
      <p:sp>
        <p:nvSpPr>
          <p:cNvPr id="7" name="TextBox 6"/>
          <p:cNvSpPr txBox="1"/>
          <p:nvPr/>
        </p:nvSpPr>
        <p:spPr>
          <a:xfrm>
            <a:off x="5801320" y="3070821"/>
            <a:ext cx="4539113" cy="2306337"/>
          </a:xfrm>
          <a:prstGeom prst="rect">
            <a:avLst/>
          </a:prstGeom>
          <a:noFill/>
        </p:spPr>
        <p:txBody>
          <a:bodyPr wrap="square" rtlCol="0">
            <a:spAutoFit/>
          </a:bodyPr>
          <a:lstStyle/>
          <a:p>
            <a:pPr defTabSz="483672"/>
            <a:r>
              <a:rPr lang="en-US" sz="2962" dirty="0">
                <a:solidFill>
                  <a:prstClr val="black"/>
                </a:solidFill>
              </a:rPr>
              <a:t>What is missing</a:t>
            </a:r>
            <a:r>
              <a:rPr lang="en-US" sz="2962" dirty="0" smtClean="0">
                <a:solidFill>
                  <a:prstClr val="black"/>
                </a:solidFill>
              </a:rPr>
              <a:t>?</a:t>
            </a:r>
            <a:endParaRPr lang="en-US" sz="1904" dirty="0">
              <a:solidFill>
                <a:prstClr val="black"/>
              </a:solidFill>
            </a:endParaRPr>
          </a:p>
          <a:p>
            <a:pPr marL="302295" indent="-302295" defTabSz="483672">
              <a:buFont typeface="Arial"/>
              <a:buChar char="•"/>
            </a:pPr>
            <a:r>
              <a:rPr lang="en-US" sz="1904" dirty="0">
                <a:solidFill>
                  <a:prstClr val="black"/>
                </a:solidFill>
              </a:rPr>
              <a:t>Change in soil carbon stocks</a:t>
            </a:r>
            <a:r>
              <a:rPr lang="en-US" sz="1904" dirty="0">
                <a:solidFill>
                  <a:srgbClr val="FF6600"/>
                </a:solidFill>
                <a:latin typeface="Zapf Dingbats"/>
                <a:ea typeface="Zapf Dingbats"/>
                <a:cs typeface="Zapf Dingbats"/>
                <a:sym typeface="Zapf Dingbats"/>
              </a:rPr>
              <a:t>✔</a:t>
            </a:r>
            <a:endParaRPr lang="en-US" sz="1904" dirty="0">
              <a:solidFill>
                <a:prstClr val="black"/>
              </a:solidFill>
            </a:endParaRPr>
          </a:p>
          <a:p>
            <a:pPr marL="302295" indent="-302295" defTabSz="483672">
              <a:buFont typeface="Arial"/>
              <a:buChar char="•"/>
            </a:pPr>
            <a:r>
              <a:rPr lang="en-US" sz="1904" dirty="0">
                <a:solidFill>
                  <a:prstClr val="black"/>
                </a:solidFill>
              </a:rPr>
              <a:t>Coupling to water cycle</a:t>
            </a:r>
            <a:r>
              <a:rPr lang="en-US" sz="1904" dirty="0">
                <a:solidFill>
                  <a:srgbClr val="FF6600"/>
                </a:solidFill>
                <a:latin typeface="Zapf Dingbats"/>
                <a:ea typeface="Zapf Dingbats"/>
                <a:cs typeface="Zapf Dingbats"/>
                <a:sym typeface="Zapf Dingbats"/>
              </a:rPr>
              <a:t>✔</a:t>
            </a:r>
            <a:endParaRPr lang="en-US" sz="1904" dirty="0">
              <a:solidFill>
                <a:prstClr val="black"/>
              </a:solidFill>
            </a:endParaRPr>
          </a:p>
          <a:p>
            <a:pPr marL="302295" indent="-302295" defTabSz="483672">
              <a:buFont typeface="Arial"/>
              <a:buChar char="•"/>
            </a:pPr>
            <a:r>
              <a:rPr lang="en-US" sz="1904" dirty="0">
                <a:solidFill>
                  <a:prstClr val="black"/>
                </a:solidFill>
              </a:rPr>
              <a:t>Response to changing climate</a:t>
            </a:r>
            <a:r>
              <a:rPr lang="en-US" sz="1904" dirty="0">
                <a:solidFill>
                  <a:srgbClr val="FF6600"/>
                </a:solidFill>
                <a:latin typeface="Zapf Dingbats"/>
                <a:ea typeface="Zapf Dingbats"/>
                <a:cs typeface="Zapf Dingbats"/>
                <a:sym typeface="Zapf Dingbats"/>
              </a:rPr>
              <a:t>✔</a:t>
            </a:r>
            <a:endParaRPr lang="en-US" sz="1904" dirty="0">
              <a:solidFill>
                <a:prstClr val="black"/>
              </a:solidFill>
            </a:endParaRPr>
          </a:p>
          <a:p>
            <a:pPr marL="302295" indent="-302295" defTabSz="483672">
              <a:buFont typeface="Arial"/>
              <a:buChar char="•"/>
            </a:pPr>
            <a:r>
              <a:rPr lang="en-US" sz="1904" dirty="0">
                <a:solidFill>
                  <a:prstClr val="black"/>
                </a:solidFill>
              </a:rPr>
              <a:t>Response to CO</a:t>
            </a:r>
            <a:r>
              <a:rPr lang="en-US" sz="1904" baseline="-25000" dirty="0">
                <a:solidFill>
                  <a:prstClr val="black"/>
                </a:solidFill>
              </a:rPr>
              <a:t>2</a:t>
            </a:r>
            <a:r>
              <a:rPr lang="en-US" sz="1904" dirty="0">
                <a:solidFill>
                  <a:srgbClr val="FF6600"/>
                </a:solidFill>
                <a:latin typeface="Zapf Dingbats"/>
                <a:ea typeface="Zapf Dingbats"/>
                <a:cs typeface="Zapf Dingbats"/>
                <a:sym typeface="Zapf Dingbats"/>
              </a:rPr>
              <a:t>✔</a:t>
            </a:r>
            <a:endParaRPr lang="en-US" sz="1904" baseline="-25000" dirty="0">
              <a:solidFill>
                <a:prstClr val="black"/>
              </a:solidFill>
            </a:endParaRPr>
          </a:p>
          <a:p>
            <a:pPr marL="302295" indent="-302295" defTabSz="483672">
              <a:buFont typeface="Arial"/>
              <a:buChar char="•"/>
            </a:pPr>
            <a:r>
              <a:rPr lang="en-US" sz="1904" dirty="0">
                <a:solidFill>
                  <a:prstClr val="black"/>
                </a:solidFill>
              </a:rPr>
              <a:t>Response to disturbance, including fire</a:t>
            </a:r>
            <a:r>
              <a:rPr lang="en-US" sz="1904" dirty="0">
                <a:solidFill>
                  <a:srgbClr val="3366FF"/>
                </a:solidFill>
                <a:latin typeface="Zapf Dingbats"/>
                <a:ea typeface="Zapf Dingbats"/>
                <a:cs typeface="Zapf Dingbats"/>
                <a:sym typeface="Zapf Dingbats"/>
              </a:rPr>
              <a:t>✔</a:t>
            </a:r>
            <a:endParaRPr lang="en-US" sz="1904" dirty="0">
              <a:solidFill>
                <a:prstClr val="black"/>
              </a:solidFill>
            </a:endParaRPr>
          </a:p>
          <a:p>
            <a:pPr marL="302295" indent="-302295" defTabSz="483672">
              <a:buFont typeface="Arial"/>
              <a:buChar char="•"/>
            </a:pPr>
            <a:r>
              <a:rPr lang="en-US" sz="1904" dirty="0">
                <a:solidFill>
                  <a:prstClr val="black"/>
                </a:solidFill>
              </a:rPr>
              <a:t>Drought-stress mortality</a:t>
            </a:r>
            <a:r>
              <a:rPr lang="en-US" sz="1904" dirty="0">
                <a:solidFill>
                  <a:srgbClr val="3366FF"/>
                </a:solidFill>
                <a:latin typeface="Zapf Dingbats"/>
                <a:ea typeface="Zapf Dingbats"/>
                <a:cs typeface="Zapf Dingbats"/>
                <a:sym typeface="Zapf Dingbats"/>
              </a:rPr>
              <a:t>✔</a:t>
            </a:r>
            <a:endParaRPr lang="en-US" sz="1904" dirty="0">
              <a:solidFill>
                <a:prstClr val="black"/>
              </a:solidFill>
            </a:endParaRPr>
          </a:p>
        </p:txBody>
      </p:sp>
      <p:sp>
        <p:nvSpPr>
          <p:cNvPr id="12" name="Rectangle 11"/>
          <p:cNvSpPr/>
          <p:nvPr/>
        </p:nvSpPr>
        <p:spPr>
          <a:xfrm>
            <a:off x="4172997" y="1720225"/>
            <a:ext cx="6167436" cy="385362"/>
          </a:xfrm>
          <a:prstGeom prst="rect">
            <a:avLst/>
          </a:prstGeom>
        </p:spPr>
        <p:txBody>
          <a:bodyPr wrap="square">
            <a:spAutoFit/>
          </a:bodyPr>
          <a:lstStyle/>
          <a:p>
            <a:pPr algn="r" defTabSz="483672"/>
            <a:r>
              <a:rPr lang="en-US" sz="1904" dirty="0">
                <a:solidFill>
                  <a:prstClr val="black"/>
                </a:solidFill>
              </a:rPr>
              <a:t>Current methodology: </a:t>
            </a:r>
            <a:r>
              <a:rPr lang="en-US" sz="1904" dirty="0" smtClean="0">
                <a:solidFill>
                  <a:prstClr val="black"/>
                </a:solidFill>
              </a:rPr>
              <a:t>Forest stand </a:t>
            </a:r>
            <a:r>
              <a:rPr lang="en-US" sz="1904" dirty="0">
                <a:solidFill>
                  <a:prstClr val="black"/>
                </a:solidFill>
              </a:rPr>
              <a:t>growth </a:t>
            </a:r>
            <a:r>
              <a:rPr lang="en-US" sz="1904" dirty="0" smtClean="0">
                <a:solidFill>
                  <a:prstClr val="black"/>
                </a:solidFill>
              </a:rPr>
              <a:t>modelling</a:t>
            </a:r>
            <a:endParaRPr lang="en-US" sz="1904" dirty="0">
              <a:solidFill>
                <a:prstClr val="black"/>
              </a:solidFill>
            </a:endParaRPr>
          </a:p>
        </p:txBody>
      </p:sp>
      <p:sp>
        <p:nvSpPr>
          <p:cNvPr id="10" name="TextBox 9"/>
          <p:cNvSpPr txBox="1"/>
          <p:nvPr/>
        </p:nvSpPr>
        <p:spPr>
          <a:xfrm>
            <a:off x="7504880" y="6474855"/>
            <a:ext cx="1218802" cy="678391"/>
          </a:xfrm>
          <a:prstGeom prst="rect">
            <a:avLst/>
          </a:prstGeom>
          <a:noFill/>
          <a:ln>
            <a:solidFill>
              <a:srgbClr val="FF0000"/>
            </a:solidFill>
          </a:ln>
        </p:spPr>
        <p:txBody>
          <a:bodyPr wrap="square" rtlCol="0">
            <a:spAutoFit/>
          </a:bodyPr>
          <a:lstStyle/>
          <a:p>
            <a:pPr defTabSz="483672"/>
            <a:r>
              <a:rPr lang="en-US" sz="1904" dirty="0">
                <a:solidFill>
                  <a:srgbClr val="FF6600"/>
                </a:solidFill>
                <a:latin typeface="Zapf Dingbats"/>
                <a:ea typeface="Zapf Dingbats"/>
                <a:cs typeface="Zapf Dingbats"/>
                <a:sym typeface="Zapf Dingbats"/>
              </a:rPr>
              <a:t>✔ </a:t>
            </a:r>
            <a:r>
              <a:rPr lang="en-US" sz="1904" dirty="0">
                <a:solidFill>
                  <a:srgbClr val="FF6600"/>
                </a:solidFill>
                <a:ea typeface="Zapf Dingbats"/>
                <a:cs typeface="Zapf Dingbats"/>
                <a:sym typeface="Zapf Dingbats"/>
              </a:rPr>
              <a:t>BIOS2</a:t>
            </a:r>
            <a:endParaRPr lang="en-US" sz="1904" dirty="0">
              <a:solidFill>
                <a:srgbClr val="FF6600"/>
              </a:solidFill>
              <a:latin typeface="Zapf Dingbats"/>
              <a:ea typeface="Zapf Dingbats"/>
              <a:cs typeface="Zapf Dingbats"/>
              <a:sym typeface="Zapf Dingbats"/>
            </a:endParaRPr>
          </a:p>
          <a:p>
            <a:pPr defTabSz="483672"/>
            <a:r>
              <a:rPr lang="en-US" sz="1904" dirty="0">
                <a:solidFill>
                  <a:srgbClr val="3366FF"/>
                </a:solidFill>
                <a:latin typeface="Zapf Dingbats"/>
                <a:ea typeface="Zapf Dingbats"/>
                <a:cs typeface="Zapf Dingbats"/>
                <a:sym typeface="Zapf Dingbats"/>
              </a:rPr>
              <a:t>✔ </a:t>
            </a:r>
            <a:r>
              <a:rPr lang="en-US" sz="1904" dirty="0">
                <a:solidFill>
                  <a:srgbClr val="3366FF"/>
                </a:solidFill>
                <a:ea typeface="Zapf Dingbats"/>
                <a:cs typeface="Zapf Dingbats"/>
                <a:sym typeface="Zapf Dingbats"/>
              </a:rPr>
              <a:t>BIOS3</a:t>
            </a:r>
            <a:endParaRPr lang="en-US" sz="1904" dirty="0">
              <a:solidFill>
                <a:srgbClr val="3366FF"/>
              </a:solidFill>
            </a:endParaRPr>
          </a:p>
        </p:txBody>
      </p:sp>
      <p:sp>
        <p:nvSpPr>
          <p:cNvPr id="11" name="TextBox 10"/>
          <p:cNvSpPr txBox="1"/>
          <p:nvPr/>
        </p:nvSpPr>
        <p:spPr>
          <a:xfrm>
            <a:off x="5801320" y="5628414"/>
            <a:ext cx="4169289" cy="830997"/>
          </a:xfrm>
          <a:prstGeom prst="rect">
            <a:avLst/>
          </a:prstGeom>
          <a:noFill/>
        </p:spPr>
        <p:txBody>
          <a:bodyPr wrap="square" rtlCol="0">
            <a:spAutoFit/>
          </a:bodyPr>
          <a:lstStyle/>
          <a:p>
            <a:pPr defTabSz="483672"/>
            <a:r>
              <a:rPr lang="en-US" sz="2400" b="1" dirty="0" smtClean="0">
                <a:solidFill>
                  <a:prstClr val="black"/>
                </a:solidFill>
              </a:rPr>
              <a:t>CABLE-based system for Australian assessment (BIOS) </a:t>
            </a:r>
            <a:endParaRPr lang="en-US" sz="2400" b="1" dirty="0">
              <a:solidFill>
                <a:prstClr val="black"/>
              </a:solidFill>
            </a:endParaRPr>
          </a:p>
        </p:txBody>
      </p:sp>
    </p:spTree>
    <p:extLst>
      <p:ext uri="{BB962C8B-B14F-4D97-AF65-F5344CB8AC3E}">
        <p14:creationId xmlns:p14="http://schemas.microsoft.com/office/powerpoint/2010/main" val="24905040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1359" y="238434"/>
            <a:ext cx="9345454" cy="652700"/>
          </a:xfrm>
        </p:spPr>
        <p:txBody>
          <a:bodyPr>
            <a:normAutofit/>
          </a:bodyPr>
          <a:lstStyle/>
          <a:p>
            <a:r>
              <a:rPr lang="en-AU" dirty="0" smtClean="0"/>
              <a:t>Multi-year/decadal prediction</a:t>
            </a:r>
            <a:endParaRPr lang="en-AU" dirty="0"/>
          </a:p>
        </p:txBody>
      </p:sp>
      <p:sp>
        <p:nvSpPr>
          <p:cNvPr id="11" name="TextBox 10"/>
          <p:cNvSpPr txBox="1"/>
          <p:nvPr/>
        </p:nvSpPr>
        <p:spPr>
          <a:xfrm>
            <a:off x="4485427" y="1329485"/>
            <a:ext cx="5675044" cy="2371547"/>
          </a:xfrm>
          <a:prstGeom prst="rect">
            <a:avLst/>
          </a:prstGeom>
          <a:noFill/>
        </p:spPr>
        <p:txBody>
          <a:bodyPr wrap="square" rtlCol="0">
            <a:spAutoFit/>
          </a:bodyPr>
          <a:lstStyle/>
          <a:p>
            <a:r>
              <a:rPr lang="en-US" sz="2116" b="1" dirty="0" smtClean="0"/>
              <a:t>Bureau </a:t>
            </a:r>
            <a:r>
              <a:rPr lang="en-US" sz="2116" dirty="0" smtClean="0"/>
              <a:t>(Luo lead)</a:t>
            </a:r>
          </a:p>
          <a:p>
            <a:pPr marL="342900" indent="-342900">
              <a:buFont typeface="Arial" panose="020B0604020202020204" pitchFamily="34" charset="0"/>
              <a:buChar char="•"/>
            </a:pPr>
            <a:r>
              <a:rPr lang="en-US" sz="2116" dirty="0" smtClean="0"/>
              <a:t>Set of 3 year hindcasts – case studies</a:t>
            </a:r>
          </a:p>
          <a:p>
            <a:pPr marL="342900" indent="-342900">
              <a:buFont typeface="Arial" panose="020B0604020202020204" pitchFamily="34" charset="0"/>
              <a:buChar char="•"/>
            </a:pPr>
            <a:r>
              <a:rPr lang="en-US" sz="2116" dirty="0"/>
              <a:t>I</a:t>
            </a:r>
            <a:r>
              <a:rPr lang="en-US" sz="2116" dirty="0" smtClean="0"/>
              <a:t>nitialisation as for seasonal prediction </a:t>
            </a:r>
          </a:p>
          <a:p>
            <a:pPr marL="846484" lvl="1" indent="-342900">
              <a:buFont typeface="Arial" panose="020B0604020202020204" pitchFamily="34" charset="0"/>
              <a:buChar char="•"/>
            </a:pPr>
            <a:r>
              <a:rPr lang="en-US" sz="2116" dirty="0" smtClean="0"/>
              <a:t>Initially use Met Office initial conditions</a:t>
            </a:r>
          </a:p>
          <a:p>
            <a:pPr marL="846484" lvl="1" indent="-342900">
              <a:buFont typeface="Arial" panose="020B0604020202020204" pitchFamily="34" charset="0"/>
              <a:buChar char="•"/>
            </a:pPr>
            <a:r>
              <a:rPr lang="en-US" sz="2116" dirty="0" smtClean="0"/>
              <a:t>Later our local assimilation and ensemble generation scheme</a:t>
            </a:r>
          </a:p>
          <a:p>
            <a:pPr marL="342900" indent="-342900">
              <a:buFont typeface="Arial" panose="020B0604020202020204" pitchFamily="34" charset="0"/>
              <a:buChar char="•"/>
            </a:pPr>
            <a:r>
              <a:rPr lang="en-US" sz="2116" dirty="0" smtClean="0"/>
              <a:t>Use ACCESS-S system</a:t>
            </a:r>
            <a:endParaRPr lang="en-AU" sz="2116"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2972"/>
          <a:stretch/>
        </p:blipFill>
        <p:spPr>
          <a:xfrm>
            <a:off x="295375" y="1864055"/>
            <a:ext cx="3480641" cy="1965964"/>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8944"/>
          <a:stretch/>
        </p:blipFill>
        <p:spPr>
          <a:xfrm>
            <a:off x="835685" y="4802940"/>
            <a:ext cx="2919331" cy="1965964"/>
          </a:xfrm>
          <a:prstGeom prst="rect">
            <a:avLst/>
          </a:prstGeom>
        </p:spPr>
      </p:pic>
      <p:sp>
        <p:nvSpPr>
          <p:cNvPr id="13" name="TextBox 12"/>
          <p:cNvSpPr txBox="1"/>
          <p:nvPr/>
        </p:nvSpPr>
        <p:spPr>
          <a:xfrm>
            <a:off x="439391" y="1203975"/>
            <a:ext cx="4046036" cy="743537"/>
          </a:xfrm>
          <a:prstGeom prst="rect">
            <a:avLst/>
          </a:prstGeom>
          <a:noFill/>
        </p:spPr>
        <p:txBody>
          <a:bodyPr wrap="square" rtlCol="0">
            <a:spAutoFit/>
          </a:bodyPr>
          <a:lstStyle/>
          <a:p>
            <a:r>
              <a:rPr lang="en-US" sz="2116" dirty="0" smtClean="0"/>
              <a:t>Proportion of sea surface height variance for period 1-2 years</a:t>
            </a:r>
            <a:endParaRPr lang="en-AU" sz="2116" dirty="0"/>
          </a:p>
        </p:txBody>
      </p:sp>
      <p:sp>
        <p:nvSpPr>
          <p:cNvPr id="14" name="TextBox 13"/>
          <p:cNvSpPr txBox="1"/>
          <p:nvPr/>
        </p:nvSpPr>
        <p:spPr>
          <a:xfrm>
            <a:off x="439391" y="4128022"/>
            <a:ext cx="4046036" cy="743537"/>
          </a:xfrm>
          <a:prstGeom prst="rect">
            <a:avLst/>
          </a:prstGeom>
          <a:noFill/>
        </p:spPr>
        <p:txBody>
          <a:bodyPr wrap="square" rtlCol="0">
            <a:spAutoFit/>
          </a:bodyPr>
          <a:lstStyle/>
          <a:p>
            <a:r>
              <a:rPr lang="en-US" sz="2116" dirty="0" smtClean="0"/>
              <a:t>Proportion of sea surface height variance for period 5-10 years</a:t>
            </a:r>
            <a:endParaRPr lang="en-AU" sz="2116" dirty="0"/>
          </a:p>
        </p:txBody>
      </p:sp>
      <p:sp>
        <p:nvSpPr>
          <p:cNvPr id="15" name="TextBox 14"/>
          <p:cNvSpPr txBox="1"/>
          <p:nvPr/>
        </p:nvSpPr>
        <p:spPr>
          <a:xfrm>
            <a:off x="4708794" y="4140387"/>
            <a:ext cx="5675044" cy="2697149"/>
          </a:xfrm>
          <a:prstGeom prst="rect">
            <a:avLst/>
          </a:prstGeom>
          <a:noFill/>
        </p:spPr>
        <p:txBody>
          <a:bodyPr wrap="square" rtlCol="0">
            <a:spAutoFit/>
          </a:bodyPr>
          <a:lstStyle/>
          <a:p>
            <a:r>
              <a:rPr lang="en-US" sz="2116" b="1" dirty="0" smtClean="0"/>
              <a:t>CSIRO </a:t>
            </a:r>
            <a:r>
              <a:rPr lang="en-US" sz="2116" dirty="0" smtClean="0"/>
              <a:t>(O’Kane lead)</a:t>
            </a:r>
          </a:p>
          <a:p>
            <a:pPr marL="342900" indent="-342900">
              <a:buFont typeface="Arial" panose="020B0604020202020204" pitchFamily="34" charset="0"/>
              <a:buChar char="•"/>
            </a:pPr>
            <a:r>
              <a:rPr lang="en-US" sz="2116" dirty="0" smtClean="0"/>
              <a:t>Focus on the longer time scales (several – 10 years)</a:t>
            </a:r>
          </a:p>
          <a:p>
            <a:pPr marL="342900" indent="-342900">
              <a:buFont typeface="Arial" panose="020B0604020202020204" pitchFamily="34" charset="0"/>
              <a:buChar char="•"/>
            </a:pPr>
            <a:r>
              <a:rPr lang="en-US" sz="2116" dirty="0"/>
              <a:t>I</a:t>
            </a:r>
            <a:r>
              <a:rPr lang="en-US" sz="2116" dirty="0" smtClean="0"/>
              <a:t>nitialisation will use existing assimilation (BODAS) plus a newly developed ensemble generation code focusing on the dominant growing modes relevant to long time scales.</a:t>
            </a:r>
          </a:p>
          <a:p>
            <a:pPr marL="342900" indent="-342900">
              <a:buFont typeface="Arial" panose="020B0604020202020204" pitchFamily="34" charset="0"/>
              <a:buChar char="•"/>
            </a:pPr>
            <a:r>
              <a:rPr lang="en-US" sz="2116" dirty="0" smtClean="0"/>
              <a:t>Use ACCESS-CM2 (N96O.25)</a:t>
            </a:r>
            <a:endParaRPr lang="en-AU" sz="2116" dirty="0"/>
          </a:p>
        </p:txBody>
      </p:sp>
    </p:spTree>
    <p:extLst>
      <p:ext uri="{BB962C8B-B14F-4D97-AF65-F5344CB8AC3E}">
        <p14:creationId xmlns:p14="http://schemas.microsoft.com/office/powerpoint/2010/main" val="19674624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Footer Placeholder 3"/>
          <p:cNvSpPr txBox="1">
            <a:spLocks noGrp="1"/>
          </p:cNvSpPr>
          <p:nvPr/>
        </p:nvSpPr>
        <p:spPr bwMode="auto">
          <a:xfrm>
            <a:off x="9659132" y="6939158"/>
            <a:ext cx="677835" cy="272058"/>
          </a:xfrm>
          <a:prstGeom prst="rect">
            <a:avLst/>
          </a:prstGeom>
          <a:noFill/>
          <a:ln w="9525">
            <a:noFill/>
            <a:miter lim="800000"/>
            <a:headEnd/>
            <a:tailEnd/>
          </a:ln>
        </p:spPr>
        <p:txBody>
          <a:bodyPr lIns="100745" tIns="50372" rIns="100745" bIns="50372"/>
          <a:lstStyle/>
          <a:p>
            <a:pPr algn="r" eaLnBrk="0" fontAlgn="base" hangingPunct="0">
              <a:spcBef>
                <a:spcPct val="20000"/>
              </a:spcBef>
              <a:spcAft>
                <a:spcPct val="0"/>
              </a:spcAft>
            </a:pPr>
            <a:fld id="{C1895D35-2C2B-4587-A63C-06F3670A964D}" type="slidenum">
              <a:rPr lang="en-AU" sz="1300" smtClean="0">
                <a:solidFill>
                  <a:srgbClr val="999999"/>
                </a:solidFill>
                <a:ea typeface="ＭＳ Ｐゴシック" pitchFamily="34" charset="-128"/>
              </a:rPr>
              <a:pPr algn="r" eaLnBrk="0" fontAlgn="base" hangingPunct="0">
                <a:spcBef>
                  <a:spcPct val="20000"/>
                </a:spcBef>
                <a:spcAft>
                  <a:spcPct val="0"/>
                </a:spcAft>
              </a:pPr>
              <a:t>24</a:t>
            </a:fld>
            <a:endParaRPr lang="en-AU" sz="1300" dirty="0" smtClean="0">
              <a:solidFill>
                <a:srgbClr val="999999"/>
              </a:solidFill>
              <a:ea typeface="ＭＳ Ｐゴシック" pitchFamily="34" charset="-128"/>
            </a:endParaRPr>
          </a:p>
        </p:txBody>
      </p:sp>
      <p:sp>
        <p:nvSpPr>
          <p:cNvPr id="153605" name="Text Box 4"/>
          <p:cNvSpPr txBox="1">
            <a:spLocks noChangeArrowheads="1"/>
          </p:cNvSpPr>
          <p:nvPr/>
        </p:nvSpPr>
        <p:spPr bwMode="auto">
          <a:xfrm>
            <a:off x="3917381" y="6430305"/>
            <a:ext cx="5972509" cy="871169"/>
          </a:xfrm>
          <a:prstGeom prst="rect">
            <a:avLst/>
          </a:prstGeom>
          <a:solidFill>
            <a:schemeClr val="bg1"/>
          </a:solidFill>
          <a:ln w="9525">
            <a:noFill/>
            <a:miter lim="800000"/>
            <a:headEnd/>
            <a:tailEnd/>
          </a:ln>
        </p:spPr>
        <p:txBody>
          <a:bodyPr lIns="100745" tIns="50372" rIns="100745" bIns="50372">
            <a:spAutoFit/>
          </a:bodyPr>
          <a:lstStyle/>
          <a:p>
            <a:pPr fontAlgn="base">
              <a:spcBef>
                <a:spcPct val="50000"/>
              </a:spcBef>
              <a:spcAft>
                <a:spcPct val="0"/>
              </a:spcAft>
            </a:pPr>
            <a:endParaRPr lang="en-AU" smtClean="0">
              <a:solidFill>
                <a:srgbClr val="000000"/>
              </a:solidFill>
            </a:endParaRPr>
          </a:p>
          <a:p>
            <a:pPr fontAlgn="base">
              <a:spcBef>
                <a:spcPct val="50000"/>
              </a:spcBef>
              <a:spcAft>
                <a:spcPct val="0"/>
              </a:spcAft>
            </a:pPr>
            <a:endParaRPr lang="en-AU" smtClean="0">
              <a:solidFill>
                <a:srgbClr val="000000"/>
              </a:solidFill>
            </a:endParaRPr>
          </a:p>
        </p:txBody>
      </p:sp>
      <p:sp>
        <p:nvSpPr>
          <p:cNvPr id="153606" name="Rectangle 5"/>
          <p:cNvSpPr>
            <a:spLocks noChangeArrowheads="1"/>
          </p:cNvSpPr>
          <p:nvPr/>
        </p:nvSpPr>
        <p:spPr bwMode="auto">
          <a:xfrm>
            <a:off x="506822" y="982897"/>
            <a:ext cx="9864646" cy="2302627"/>
          </a:xfrm>
          <a:prstGeom prst="rect">
            <a:avLst/>
          </a:prstGeom>
          <a:solidFill>
            <a:schemeClr val="bg1"/>
          </a:solidFill>
          <a:ln w="9525">
            <a:noFill/>
            <a:miter lim="800000"/>
            <a:headEnd/>
            <a:tailEnd/>
          </a:ln>
        </p:spPr>
        <p:txBody>
          <a:bodyPr lIns="100745" tIns="50372" rIns="100745" bIns="50372"/>
          <a:lstStyle/>
          <a:p>
            <a:pPr marL="419771" indent="-419771" fontAlgn="base">
              <a:spcBef>
                <a:spcPct val="80000"/>
              </a:spcBef>
              <a:spcAft>
                <a:spcPct val="0"/>
              </a:spcAft>
            </a:pPr>
            <a:r>
              <a:rPr lang="en-AU" sz="2200" dirty="0" smtClean="0">
                <a:solidFill>
                  <a:srgbClr val="000000"/>
                </a:solidFill>
              </a:rPr>
              <a:t>ACCESS capability in high-resolution climate modelling</a:t>
            </a:r>
          </a:p>
          <a:p>
            <a:pPr marL="419771" indent="-419771" fontAlgn="base">
              <a:spcBef>
                <a:spcPts val="1800"/>
              </a:spcBef>
              <a:spcAft>
                <a:spcPct val="0"/>
              </a:spcAft>
              <a:buFontTx/>
              <a:buChar char="•"/>
            </a:pPr>
            <a:r>
              <a:rPr lang="en-AU" dirty="0" smtClean="0">
                <a:solidFill>
                  <a:srgbClr val="006F93"/>
                </a:solidFill>
              </a:rPr>
              <a:t>High resolution global atmospheric modelling (currently ~40 km, 25 km planned)</a:t>
            </a:r>
          </a:p>
          <a:p>
            <a:pPr marL="419771" indent="-419771" fontAlgn="base">
              <a:spcBef>
                <a:spcPts val="1800"/>
              </a:spcBef>
              <a:spcAft>
                <a:spcPct val="0"/>
              </a:spcAft>
              <a:buFontTx/>
              <a:buChar char="•"/>
            </a:pPr>
            <a:r>
              <a:rPr lang="en-AU" dirty="0" smtClean="0">
                <a:solidFill>
                  <a:srgbClr val="006F93"/>
                </a:solidFill>
              </a:rPr>
              <a:t>Limited area modelling, with implementation of scale-selective spectral nudging underway</a:t>
            </a:r>
          </a:p>
          <a:p>
            <a:pPr marL="419771" indent="-419771" fontAlgn="base">
              <a:spcBef>
                <a:spcPts val="1800"/>
              </a:spcBef>
              <a:spcAft>
                <a:spcPct val="0"/>
              </a:spcAft>
              <a:buFontTx/>
              <a:buChar char="•"/>
            </a:pPr>
            <a:r>
              <a:rPr lang="en-AU" dirty="0" smtClean="0">
                <a:solidFill>
                  <a:srgbClr val="006F93"/>
                </a:solidFill>
              </a:rPr>
              <a:t>Progress has been gradual due to limited resources and coordination issues</a:t>
            </a:r>
          </a:p>
        </p:txBody>
      </p:sp>
      <p:sp>
        <p:nvSpPr>
          <p:cNvPr id="11" name="Title 1"/>
          <p:cNvSpPr txBox="1">
            <a:spLocks/>
          </p:cNvSpPr>
          <p:nvPr/>
        </p:nvSpPr>
        <p:spPr bwMode="auto">
          <a:xfrm>
            <a:off x="533617" y="117555"/>
            <a:ext cx="7946522" cy="629562"/>
          </a:xfrm>
          <a:prstGeom prst="rect">
            <a:avLst/>
          </a:prstGeom>
          <a:noFill/>
          <a:ln w="9525">
            <a:noFill/>
            <a:miter lim="800000"/>
            <a:headEnd/>
            <a:tailEnd/>
          </a:ln>
          <a:effectLst/>
        </p:spPr>
        <p:txBody>
          <a:bodyPr vert="horz" wrap="square" lIns="0" tIns="11899" rIns="0" bIns="11899" numCol="1" anchor="b" anchorCtr="0" compatLnSpc="1">
            <a:prstTxWarp prst="textNoShape">
              <a:avLst/>
            </a:prstTxWarp>
          </a:bodyPr>
          <a:lstStyle/>
          <a:p>
            <a:pPr algn="ctr" defTabSz="1007852" fontAlgn="base">
              <a:spcBef>
                <a:spcPct val="0"/>
              </a:spcBef>
              <a:spcAft>
                <a:spcPct val="0"/>
              </a:spcAft>
              <a:defRPr/>
            </a:pPr>
            <a:r>
              <a:rPr lang="en-US" sz="2600" kern="0" dirty="0" smtClean="0">
                <a:latin typeface="+mj-lt"/>
                <a:ea typeface="+mj-ea"/>
                <a:cs typeface="+mj-cs"/>
              </a:rPr>
              <a:t>ACCESS:  Regional climate modelling</a:t>
            </a:r>
          </a:p>
        </p:txBody>
      </p:sp>
      <p:sp>
        <p:nvSpPr>
          <p:cNvPr id="10" name="Rectangle 5"/>
          <p:cNvSpPr>
            <a:spLocks noChangeArrowheads="1"/>
          </p:cNvSpPr>
          <p:nvPr/>
        </p:nvSpPr>
        <p:spPr bwMode="auto">
          <a:xfrm>
            <a:off x="472321" y="3563340"/>
            <a:ext cx="9864646" cy="3647875"/>
          </a:xfrm>
          <a:prstGeom prst="rect">
            <a:avLst/>
          </a:prstGeom>
          <a:solidFill>
            <a:schemeClr val="bg1"/>
          </a:solidFill>
          <a:ln w="9525">
            <a:noFill/>
            <a:miter lim="800000"/>
            <a:headEnd/>
            <a:tailEnd/>
          </a:ln>
        </p:spPr>
        <p:txBody>
          <a:bodyPr lIns="100745" tIns="50372" rIns="100745" bIns="50372"/>
          <a:lstStyle/>
          <a:p>
            <a:pPr marL="419771" indent="-419771" fontAlgn="base">
              <a:spcBef>
                <a:spcPct val="80000"/>
              </a:spcBef>
              <a:spcAft>
                <a:spcPct val="0"/>
              </a:spcAft>
            </a:pPr>
            <a:r>
              <a:rPr lang="en-AU" sz="2200" dirty="0" smtClean="0">
                <a:solidFill>
                  <a:srgbClr val="000000"/>
                </a:solidFill>
              </a:rPr>
              <a:t>Met Office initiative</a:t>
            </a:r>
          </a:p>
          <a:p>
            <a:pPr marL="419771" indent="-419771" fontAlgn="base">
              <a:spcBef>
                <a:spcPts val="1984"/>
              </a:spcBef>
              <a:spcAft>
                <a:spcPct val="0"/>
              </a:spcAft>
              <a:buFontTx/>
              <a:buChar char="•"/>
            </a:pPr>
            <a:r>
              <a:rPr lang="en-AU" dirty="0" smtClean="0">
                <a:solidFill>
                  <a:srgbClr val="006F93"/>
                </a:solidFill>
              </a:rPr>
              <a:t>New focus on convective scale RCM (~1.5 km grid)</a:t>
            </a:r>
          </a:p>
          <a:p>
            <a:pPr marL="923355" lvl="1" indent="-419771" fontAlgn="base">
              <a:spcBef>
                <a:spcPts val="1200"/>
              </a:spcBef>
              <a:spcAft>
                <a:spcPct val="0"/>
              </a:spcAft>
              <a:buFontTx/>
              <a:buChar char="•"/>
            </a:pPr>
            <a:r>
              <a:rPr lang="en-AU" dirty="0" smtClean="0">
                <a:solidFill>
                  <a:srgbClr val="006F93"/>
                </a:solidFill>
              </a:rPr>
              <a:t>Team of 3-4 FTE being established at Met Office</a:t>
            </a:r>
          </a:p>
          <a:p>
            <a:pPr marL="923355" lvl="1" indent="-419771" fontAlgn="base">
              <a:spcBef>
                <a:spcPts val="1200"/>
              </a:spcBef>
              <a:spcAft>
                <a:spcPct val="0"/>
              </a:spcAft>
              <a:buFontTx/>
              <a:buChar char="•"/>
            </a:pPr>
            <a:r>
              <a:rPr lang="en-AU" dirty="0" smtClean="0">
                <a:solidFill>
                  <a:srgbClr val="006F93"/>
                </a:solidFill>
              </a:rPr>
              <a:t>Will become part of the regular UM releases</a:t>
            </a:r>
          </a:p>
          <a:p>
            <a:pPr marL="419771" indent="-419771" fontAlgn="base">
              <a:spcBef>
                <a:spcPts val="1984"/>
              </a:spcBef>
              <a:spcAft>
                <a:spcPct val="0"/>
              </a:spcAft>
              <a:buFontTx/>
              <a:buChar char="•"/>
            </a:pPr>
            <a:r>
              <a:rPr lang="en-AU" dirty="0" smtClean="0">
                <a:solidFill>
                  <a:srgbClr val="006F93"/>
                </a:solidFill>
              </a:rPr>
              <a:t>Stronger basis for an enhanced ACCESS RCM development</a:t>
            </a:r>
          </a:p>
          <a:p>
            <a:pPr marL="923355" lvl="1" indent="-419771" fontAlgn="base">
              <a:spcBef>
                <a:spcPts val="1200"/>
              </a:spcBef>
              <a:spcAft>
                <a:spcPct val="0"/>
              </a:spcAft>
              <a:buFontTx/>
              <a:buChar char="•"/>
            </a:pPr>
            <a:r>
              <a:rPr lang="en-AU" dirty="0" smtClean="0">
                <a:solidFill>
                  <a:srgbClr val="006F93"/>
                </a:solidFill>
              </a:rPr>
              <a:t>Would have synergy with the ACCESS-C limited area model for NWP</a:t>
            </a:r>
          </a:p>
          <a:p>
            <a:pPr marL="923355" lvl="1" indent="-419771" fontAlgn="base">
              <a:spcBef>
                <a:spcPts val="1200"/>
              </a:spcBef>
              <a:spcAft>
                <a:spcPct val="0"/>
              </a:spcAft>
              <a:buFontTx/>
              <a:buChar char="•"/>
            </a:pPr>
            <a:r>
              <a:rPr lang="en-AU" dirty="0" smtClean="0">
                <a:solidFill>
                  <a:srgbClr val="006F93"/>
                </a:solidFill>
              </a:rPr>
              <a:t>Significant preparation of CABLE for convective scale modelling already done</a:t>
            </a:r>
          </a:p>
          <a:p>
            <a:pPr marL="419771" indent="-419771" fontAlgn="base">
              <a:spcBef>
                <a:spcPts val="1984"/>
              </a:spcBef>
              <a:spcAft>
                <a:spcPct val="0"/>
              </a:spcAft>
              <a:buFontTx/>
              <a:buChar char="•"/>
            </a:pPr>
            <a:endParaRPr lang="en-AU" dirty="0" smtClean="0">
              <a:solidFill>
                <a:srgbClr val="006F93"/>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p:cNvSpPr txBox="1">
            <a:spLocks/>
          </p:cNvSpPr>
          <p:nvPr/>
        </p:nvSpPr>
        <p:spPr bwMode="auto">
          <a:xfrm>
            <a:off x="1" y="4"/>
            <a:ext cx="10383838" cy="675105"/>
          </a:xfrm>
          <a:prstGeom prst="rect">
            <a:avLst/>
          </a:prstGeom>
          <a:noFill/>
          <a:ln>
            <a:miter lim="800000"/>
            <a:headEnd/>
            <a:tailEnd/>
          </a:ln>
        </p:spPr>
        <p:txBody>
          <a:bodyPr vert="horz" wrap="square" lIns="91378" tIns="45691" rIns="91378" bIns="45691" numCol="1" anchor="t" anchorCtr="0" compatLnSpc="1">
            <a:prstTxWarp prst="textNoShape">
              <a:avLst/>
            </a:prstTxWarp>
          </a:bodyPr>
          <a:lstStyle/>
          <a:p>
            <a:pPr algn="ctr">
              <a:spcBef>
                <a:spcPct val="0"/>
              </a:spcBef>
            </a:pPr>
            <a:r>
              <a:rPr lang="en-US" sz="3600" dirty="0" smtClean="0">
                <a:latin typeface="Helvetica Light" pitchFamily="-65" charset="0"/>
                <a:ea typeface="ＭＳ Ｐゴシック" pitchFamily="-65" charset="-128"/>
                <a:cs typeface="+mj-cs"/>
              </a:rPr>
              <a:t>Motivation:</a:t>
            </a:r>
            <a:br>
              <a:rPr lang="en-US" sz="3600" dirty="0" smtClean="0">
                <a:latin typeface="Helvetica Light" pitchFamily="-65" charset="0"/>
                <a:ea typeface="ＭＳ Ｐゴシック" pitchFamily="-65" charset="-128"/>
                <a:cs typeface="+mj-cs"/>
              </a:rPr>
            </a:br>
            <a:endParaRPr lang="en-US" sz="3600" dirty="0" smtClean="0">
              <a:latin typeface="Helvetica Light" pitchFamily="-65" charset="0"/>
              <a:ea typeface="ＭＳ Ｐゴシック" pitchFamily="-65" charset="-128"/>
              <a:cs typeface="+mj-cs"/>
            </a:endParaRPr>
          </a:p>
        </p:txBody>
      </p:sp>
      <p:sp>
        <p:nvSpPr>
          <p:cNvPr id="7" name="Content Placeholder 23"/>
          <p:cNvSpPr txBox="1">
            <a:spLocks/>
          </p:cNvSpPr>
          <p:nvPr/>
        </p:nvSpPr>
        <p:spPr bwMode="auto">
          <a:xfrm>
            <a:off x="1" y="675109"/>
            <a:ext cx="9944447" cy="6409097"/>
          </a:xfrm>
          <a:prstGeom prst="rect">
            <a:avLst/>
          </a:prstGeom>
          <a:noFill/>
          <a:ln>
            <a:miter lim="800000"/>
            <a:headEnd/>
            <a:tailEnd/>
          </a:ln>
        </p:spPr>
        <p:txBody>
          <a:bodyPr vert="horz" wrap="square" lIns="91378" tIns="45691" rIns="91378" bIns="45691" numCol="1" anchor="t" anchorCtr="0" compatLnSpc="1">
            <a:prstTxWarp prst="textNoShape">
              <a:avLst/>
            </a:prstTxWarp>
          </a:bodyPr>
          <a:lstStyle/>
          <a:p>
            <a:pPr marL="377690" indent="-377690">
              <a:spcBef>
                <a:spcPct val="20000"/>
              </a:spcBef>
              <a:buFont typeface="Arial" pitchFamily="34" charset="0"/>
              <a:buChar char="•"/>
            </a:pPr>
            <a:r>
              <a:rPr lang="en-US" sz="2200" dirty="0">
                <a:latin typeface="Helvetica Light" pitchFamily="-65" charset="0"/>
                <a:ea typeface="ＭＳ Ｐゴシック" pitchFamily="-65" charset="-128"/>
              </a:rPr>
              <a:t>Climate parameters are changing </a:t>
            </a:r>
            <a:endParaRPr lang="en-US" sz="2200" dirty="0" smtClean="0">
              <a:latin typeface="Helvetica Light" pitchFamily="-65" charset="0"/>
              <a:ea typeface="ＭＳ Ｐゴシック" pitchFamily="-65" charset="-128"/>
            </a:endParaRPr>
          </a:p>
          <a:p>
            <a:pPr marL="881274" lvl="1" indent="-377690">
              <a:spcBef>
                <a:spcPct val="20000"/>
              </a:spcBef>
              <a:buFont typeface="Arial" pitchFamily="34" charset="0"/>
              <a:buChar char="•"/>
            </a:pPr>
            <a:r>
              <a:rPr lang="en-US" sz="2200" dirty="0" smtClean="0">
                <a:latin typeface="Helvetica Light" pitchFamily="-65" charset="0"/>
                <a:ea typeface="ＭＳ Ｐゴシック" pitchFamily="-65" charset="-128"/>
              </a:rPr>
              <a:t>Australia’s climate is dominated by drought and flood cycles and a range of high impact weather </a:t>
            </a:r>
          </a:p>
          <a:p>
            <a:pPr marL="881274" lvl="1" indent="-377690">
              <a:spcBef>
                <a:spcPts val="1200"/>
              </a:spcBef>
              <a:buFont typeface="Arial" pitchFamily="34" charset="0"/>
              <a:buChar char="•"/>
            </a:pPr>
            <a:r>
              <a:rPr lang="en-US" sz="2200" dirty="0" smtClean="0">
                <a:latin typeface="Helvetica Light" pitchFamily="-65" charset="0"/>
                <a:ea typeface="ＭＳ Ｐゴシック" pitchFamily="-65" charset="-128"/>
              </a:rPr>
              <a:t>How will these change?</a:t>
            </a:r>
          </a:p>
          <a:p>
            <a:pPr marL="377690" indent="-377690">
              <a:spcBef>
                <a:spcPts val="1800"/>
              </a:spcBef>
              <a:buFont typeface="Arial" pitchFamily="34" charset="0"/>
              <a:buChar char="•"/>
            </a:pPr>
            <a:r>
              <a:rPr lang="en-US" sz="2200" dirty="0" smtClean="0">
                <a:latin typeface="Helvetica Light" pitchFamily="-65" charset="0"/>
                <a:ea typeface="ＭＳ Ｐゴシック" pitchFamily="-65" charset="-128"/>
              </a:rPr>
              <a:t>Emissions policy is tightening</a:t>
            </a:r>
          </a:p>
          <a:p>
            <a:pPr marL="377690" indent="-377690">
              <a:spcBef>
                <a:spcPts val="1800"/>
              </a:spcBef>
              <a:buFont typeface="Arial" pitchFamily="34" charset="0"/>
              <a:buChar char="•"/>
            </a:pPr>
            <a:r>
              <a:rPr lang="en-US" sz="2200" dirty="0" smtClean="0">
                <a:latin typeface="Helvetica Light" pitchFamily="-65" charset="0"/>
                <a:ea typeface="ＭＳ Ｐゴシック" pitchFamily="-65" charset="-128"/>
              </a:rPr>
              <a:t>Independent modelling capability to explore these challenges</a:t>
            </a:r>
          </a:p>
          <a:p>
            <a:pPr marL="377690" indent="-377690">
              <a:spcBef>
                <a:spcPts val="1800"/>
              </a:spcBef>
              <a:buFont typeface="Arial" pitchFamily="34" charset="0"/>
              <a:buChar char="•"/>
            </a:pPr>
            <a:r>
              <a:rPr lang="en-US" sz="2200" dirty="0" smtClean="0">
                <a:latin typeface="Helvetica Light" pitchFamily="-65" charset="0"/>
                <a:ea typeface="ＭＳ Ｐゴシック" pitchFamily="-65" charset="-128"/>
              </a:rPr>
              <a:t>Independent contribution towards global solutions including modelling contributions to support the IPCC process</a:t>
            </a:r>
            <a:endParaRPr lang="en-US" sz="2200" dirty="0" smtClean="0">
              <a:latin typeface="Helvetica Light"/>
              <a:ea typeface="ＭＳ Ｐゴシック" pitchFamily="-65" charset="-128"/>
            </a:endParaRPr>
          </a:p>
        </p:txBody>
      </p:sp>
      <p:pic>
        <p:nvPicPr>
          <p:cNvPr id="8" name="Picture 11" descr="stormy_sea2"/>
          <p:cNvPicPr>
            <a:picLocks noChangeAspect="1" noChangeArrowheads="1"/>
          </p:cNvPicPr>
          <p:nvPr/>
        </p:nvPicPr>
        <p:blipFill>
          <a:blip r:embed="rId3" cstate="print"/>
          <a:srcRect/>
          <a:stretch>
            <a:fillRect/>
          </a:stretch>
        </p:blipFill>
        <p:spPr bwMode="auto">
          <a:xfrm>
            <a:off x="6776094" y="4563541"/>
            <a:ext cx="2952000" cy="1779834"/>
          </a:xfrm>
          <a:prstGeom prst="rect">
            <a:avLst/>
          </a:prstGeom>
          <a:noFill/>
          <a:ln w="9525">
            <a:noFill/>
            <a:miter lim="800000"/>
            <a:headEnd/>
            <a:tailEnd/>
          </a:ln>
        </p:spPr>
      </p:pic>
      <p:pic>
        <p:nvPicPr>
          <p:cNvPr id="9" name="Picture 13" descr="bush_fire"/>
          <p:cNvPicPr>
            <a:picLocks noChangeAspect="1" noChangeArrowheads="1"/>
          </p:cNvPicPr>
          <p:nvPr/>
        </p:nvPicPr>
        <p:blipFill>
          <a:blip r:embed="rId4" cstate="print"/>
          <a:srcRect/>
          <a:stretch>
            <a:fillRect/>
          </a:stretch>
        </p:blipFill>
        <p:spPr bwMode="auto">
          <a:xfrm>
            <a:off x="511398" y="4563541"/>
            <a:ext cx="2709687" cy="1728192"/>
          </a:xfrm>
          <a:prstGeom prst="rect">
            <a:avLst/>
          </a:prstGeom>
          <a:noFill/>
          <a:ln w="9525">
            <a:noFill/>
            <a:miter lim="800000"/>
            <a:headEnd/>
            <a:tailEnd/>
          </a:ln>
        </p:spPr>
      </p:pic>
      <p:pic>
        <p:nvPicPr>
          <p:cNvPr id="12" name="Picture 16" descr="sth_buster"/>
          <p:cNvPicPr>
            <a:picLocks noChangeAspect="1" noChangeArrowheads="1"/>
          </p:cNvPicPr>
          <p:nvPr/>
        </p:nvPicPr>
        <p:blipFill>
          <a:blip r:embed="rId5" cstate="print"/>
          <a:srcRect l="1869" t="1625" r="2472"/>
          <a:stretch>
            <a:fillRect/>
          </a:stretch>
        </p:blipFill>
        <p:spPr bwMode="auto">
          <a:xfrm>
            <a:off x="3605952" y="4563541"/>
            <a:ext cx="2882110" cy="1772796"/>
          </a:xfrm>
          <a:prstGeom prst="rect">
            <a:avLst/>
          </a:prstGeom>
          <a:noFill/>
          <a:ln w="9525">
            <a:noFill/>
            <a:miter lim="800000"/>
            <a:headEnd/>
            <a:tailEnd/>
          </a:ln>
        </p:spPr>
      </p:pic>
      <p:pic>
        <p:nvPicPr>
          <p:cNvPr id="15" name="Picture 2" descr="S:\CAWCR Director\Administration\Templates-Banners-Logos\selected banner.jpg"/>
          <p:cNvPicPr>
            <a:picLocks noChangeAspect="1" noChangeArrowheads="1"/>
          </p:cNvPicPr>
          <p:nvPr/>
        </p:nvPicPr>
        <p:blipFill>
          <a:blip r:embed="rId6" cstate="print"/>
          <a:srcRect/>
          <a:stretch>
            <a:fillRect/>
          </a:stretch>
        </p:blipFill>
        <p:spPr bwMode="auto">
          <a:xfrm>
            <a:off x="439391" y="6462408"/>
            <a:ext cx="9518518" cy="83744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216405" y="27045"/>
            <a:ext cx="10016077" cy="945485"/>
          </a:xfrm>
          <a:prstGeom prst="rect">
            <a:avLst/>
          </a:prstGeom>
        </p:spPr>
        <p:txBody>
          <a:bodyPr lIns="91378" tIns="45691" rIns="91378" bIns="45691"/>
          <a:lstStyle/>
          <a:p>
            <a:pPr indent="-377690" algn="ctr">
              <a:spcBef>
                <a:spcPct val="0"/>
              </a:spcBef>
              <a:spcAft>
                <a:spcPts val="317"/>
              </a:spcAft>
            </a:pPr>
            <a:r>
              <a:rPr lang="en-AU" sz="3600" dirty="0" smtClean="0">
                <a:solidFill>
                  <a:prstClr val="black"/>
                </a:solidFill>
                <a:latin typeface="Helvetica Light"/>
                <a:ea typeface="ＭＳ Ｐゴシック" pitchFamily="-65" charset="-128"/>
              </a:rPr>
              <a:t>ACCESS: Earth System Model</a:t>
            </a:r>
          </a:p>
        </p:txBody>
      </p:sp>
      <p:pic>
        <p:nvPicPr>
          <p:cNvPr id="13" name="Picture 27" descr="accesslogo2008"/>
          <p:cNvPicPr>
            <a:picLocks noChangeAspect="1" noChangeArrowheads="1"/>
          </p:cNvPicPr>
          <p:nvPr/>
        </p:nvPicPr>
        <p:blipFill>
          <a:blip r:embed="rId3" cstate="print"/>
          <a:srcRect/>
          <a:stretch>
            <a:fillRect/>
          </a:stretch>
        </p:blipFill>
        <p:spPr bwMode="auto">
          <a:xfrm>
            <a:off x="0" y="6646327"/>
            <a:ext cx="3175695" cy="608555"/>
          </a:xfrm>
          <a:prstGeom prst="rect">
            <a:avLst/>
          </a:prstGeom>
          <a:noFill/>
          <a:ln w="9525">
            <a:noFill/>
            <a:miter lim="800000"/>
            <a:headEnd/>
            <a:tailEnd/>
          </a:ln>
        </p:spPr>
      </p:pic>
      <p:sp>
        <p:nvSpPr>
          <p:cNvPr id="15" name="Rectangle 9"/>
          <p:cNvSpPr>
            <a:spLocks noChangeArrowheads="1"/>
          </p:cNvSpPr>
          <p:nvPr/>
        </p:nvSpPr>
        <p:spPr bwMode="auto">
          <a:xfrm>
            <a:off x="7599669" y="3971910"/>
            <a:ext cx="2703310" cy="877804"/>
          </a:xfrm>
          <a:prstGeom prst="rect">
            <a:avLst/>
          </a:prstGeom>
          <a:gradFill flip="none" rotWithShape="1">
            <a:gsLst>
              <a:gs pos="34000">
                <a:schemeClr val="tx1"/>
              </a:gs>
              <a:gs pos="100000">
                <a:srgbClr val="FFFFFF"/>
              </a:gs>
            </a:gsLst>
            <a:lin ang="16200000" scaled="0"/>
            <a:tileRect/>
          </a:gradFill>
          <a:ln w="25400">
            <a:noFill/>
            <a:miter lim="800000"/>
            <a:headEnd/>
            <a:tailEnd/>
          </a:ln>
        </p:spPr>
        <p:txBody>
          <a:bodyPr wrap="none" lIns="100717" tIns="50358" rIns="100717" bIns="50358" anchor="ctr"/>
          <a:lstStyle/>
          <a:p>
            <a:pPr algn="ctr">
              <a:defRPr/>
            </a:pPr>
            <a:r>
              <a:rPr lang="en-AU" sz="2400" dirty="0" smtClean="0">
                <a:solidFill>
                  <a:srgbClr val="FFFFFF"/>
                </a:solidFill>
                <a:latin typeface="Arial" pitchFamily="-1" charset="0"/>
                <a:ea typeface="ＭＳ Ｐゴシック" pitchFamily="-1" charset="-128"/>
                <a:cs typeface="ＭＳ Ｐゴシック" pitchFamily="-1" charset="-128"/>
              </a:rPr>
              <a:t>Terrestrial Carbon</a:t>
            </a:r>
          </a:p>
          <a:p>
            <a:pPr algn="ctr">
              <a:defRPr/>
            </a:pPr>
            <a:r>
              <a:rPr lang="en-AU" sz="2400" dirty="0" smtClean="0">
                <a:solidFill>
                  <a:srgbClr val="FFFFFF"/>
                </a:solidFill>
                <a:latin typeface="Arial" pitchFamily="-1" charset="0"/>
                <a:ea typeface="ＭＳ Ｐゴシック" pitchFamily="-1" charset="-128"/>
                <a:cs typeface="ＭＳ Ｐゴシック" pitchFamily="-1" charset="-128"/>
              </a:rPr>
              <a:t>CASA-CNP</a:t>
            </a:r>
            <a:endParaRPr lang="en-AU" sz="2400" dirty="0">
              <a:solidFill>
                <a:srgbClr val="FFFFFF"/>
              </a:solidFill>
              <a:latin typeface="Arial" pitchFamily="-1" charset="0"/>
              <a:ea typeface="ＭＳ Ｐゴシック" pitchFamily="-1" charset="-128"/>
              <a:cs typeface="ＭＳ Ｐゴシック" pitchFamily="-1" charset="-128"/>
            </a:endParaRPr>
          </a:p>
        </p:txBody>
      </p:sp>
      <p:sp>
        <p:nvSpPr>
          <p:cNvPr id="19" name="Line 13"/>
          <p:cNvSpPr>
            <a:spLocks noChangeShapeType="1"/>
          </p:cNvSpPr>
          <p:nvPr/>
        </p:nvSpPr>
        <p:spPr bwMode="auto">
          <a:xfrm flipV="1">
            <a:off x="3603267" y="1551728"/>
            <a:ext cx="1588652" cy="804"/>
          </a:xfrm>
          <a:prstGeom prst="line">
            <a:avLst/>
          </a:prstGeom>
          <a:noFill/>
          <a:ln w="38100">
            <a:solidFill>
              <a:schemeClr val="tx1"/>
            </a:solidFill>
            <a:round/>
            <a:headEnd type="triangle" w="lg" len="lg"/>
            <a:tailEnd type="triangle" w="lg" len="lg"/>
          </a:ln>
        </p:spPr>
        <p:txBody>
          <a:bodyPr lIns="100717" tIns="50358" rIns="100717" bIns="50358"/>
          <a:lstStyle/>
          <a:p>
            <a:endParaRPr lang="en-AU">
              <a:solidFill>
                <a:prstClr val="black"/>
              </a:solidFill>
            </a:endParaRPr>
          </a:p>
        </p:txBody>
      </p:sp>
      <p:sp>
        <p:nvSpPr>
          <p:cNvPr id="21" name="Line 22"/>
          <p:cNvSpPr>
            <a:spLocks noChangeShapeType="1"/>
          </p:cNvSpPr>
          <p:nvPr/>
        </p:nvSpPr>
        <p:spPr bwMode="auto">
          <a:xfrm flipH="1">
            <a:off x="2343536" y="2214933"/>
            <a:ext cx="1803" cy="592818"/>
          </a:xfrm>
          <a:prstGeom prst="line">
            <a:avLst/>
          </a:prstGeom>
          <a:noFill/>
          <a:ln w="38100">
            <a:solidFill>
              <a:schemeClr val="tx1"/>
            </a:solidFill>
            <a:round/>
            <a:headEnd type="triangle" w="lg" len="lg"/>
            <a:tailEnd type="triangle" w="lg" len="lg"/>
          </a:ln>
        </p:spPr>
        <p:txBody>
          <a:bodyPr lIns="100717" tIns="50358" rIns="100717" bIns="50358"/>
          <a:lstStyle/>
          <a:p>
            <a:endParaRPr lang="en-AU">
              <a:solidFill>
                <a:prstClr val="black"/>
              </a:solidFill>
            </a:endParaRPr>
          </a:p>
        </p:txBody>
      </p:sp>
      <p:sp>
        <p:nvSpPr>
          <p:cNvPr id="22" name="Line 27"/>
          <p:cNvSpPr>
            <a:spLocks noChangeShapeType="1"/>
          </p:cNvSpPr>
          <p:nvPr/>
        </p:nvSpPr>
        <p:spPr bwMode="auto">
          <a:xfrm>
            <a:off x="7460473" y="3568809"/>
            <a:ext cx="530642" cy="387961"/>
          </a:xfrm>
          <a:prstGeom prst="line">
            <a:avLst/>
          </a:prstGeom>
          <a:noFill/>
          <a:ln w="38100">
            <a:solidFill>
              <a:schemeClr val="tx1"/>
            </a:solidFill>
            <a:round/>
            <a:headEnd type="triangle" w="lg" len="lg"/>
            <a:tailEnd type="triangle" w="lg" len="lg"/>
          </a:ln>
        </p:spPr>
        <p:txBody>
          <a:bodyPr lIns="100717" tIns="50358" rIns="100717" bIns="50358"/>
          <a:lstStyle/>
          <a:p>
            <a:endParaRPr lang="en-AU">
              <a:solidFill>
                <a:prstClr val="black"/>
              </a:solidFill>
            </a:endParaRPr>
          </a:p>
        </p:txBody>
      </p:sp>
      <p:sp>
        <p:nvSpPr>
          <p:cNvPr id="14" name="Oval 6"/>
          <p:cNvSpPr>
            <a:spLocks noChangeArrowheads="1"/>
          </p:cNvSpPr>
          <p:nvPr/>
        </p:nvSpPr>
        <p:spPr bwMode="auto">
          <a:xfrm>
            <a:off x="481791" y="2826413"/>
            <a:ext cx="3630008" cy="1377088"/>
          </a:xfrm>
          <a:prstGeom prst="ellipse">
            <a:avLst/>
          </a:prstGeom>
          <a:gradFill flip="none" rotWithShape="1">
            <a:gsLst>
              <a:gs pos="0">
                <a:srgbClr val="FF6600"/>
              </a:gs>
              <a:gs pos="100000">
                <a:srgbClr val="FFFFFF"/>
              </a:gs>
            </a:gsLst>
            <a:lin ang="16200000" scaled="0"/>
            <a:tileRect/>
          </a:gradFill>
          <a:ln w="25400">
            <a:solidFill>
              <a:schemeClr val="accent6">
                <a:lumMod val="75000"/>
              </a:schemeClr>
            </a:solidFill>
            <a:round/>
            <a:headEnd/>
            <a:tailEnd/>
          </a:ln>
        </p:spPr>
        <p:txBody>
          <a:bodyPr wrap="none" lIns="100785" tIns="50393" rIns="100785" bIns="50393" anchor="ctr"/>
          <a:lstStyle/>
          <a:p>
            <a:pPr algn="ctr">
              <a:defRPr/>
            </a:pPr>
            <a:r>
              <a:rPr lang="en-AU" sz="2400" dirty="0" smtClean="0">
                <a:solidFill>
                  <a:prstClr val="black"/>
                </a:solidFill>
                <a:latin typeface="Arial" pitchFamily="-1" charset="0"/>
                <a:ea typeface="ＭＳ Ｐゴシック" pitchFamily="-1" charset="-128"/>
                <a:cs typeface="ＭＳ Ｐゴシック" pitchFamily="-1" charset="-128"/>
              </a:rPr>
              <a:t>Coupler</a:t>
            </a:r>
          </a:p>
          <a:p>
            <a:pPr algn="ctr">
              <a:defRPr/>
            </a:pPr>
            <a:r>
              <a:rPr lang="en-AU" dirty="0" smtClean="0">
                <a:solidFill>
                  <a:prstClr val="black"/>
                </a:solidFill>
                <a:latin typeface="Arial" pitchFamily="-1" charset="0"/>
                <a:ea typeface="ＭＳ Ｐゴシック" pitchFamily="-1" charset="-128"/>
                <a:cs typeface="ＭＳ Ｐゴシック" pitchFamily="-1" charset="-128"/>
              </a:rPr>
              <a:t>OASIS – ocean/atm/sea-ice</a:t>
            </a:r>
          </a:p>
          <a:p>
            <a:pPr algn="ctr">
              <a:defRPr/>
            </a:pPr>
            <a:r>
              <a:rPr lang="en-AU" dirty="0" smtClean="0">
                <a:solidFill>
                  <a:prstClr val="black"/>
                </a:solidFill>
                <a:latin typeface="Arial" pitchFamily="-1" charset="0"/>
                <a:ea typeface="ＭＳ Ｐゴシック" pitchFamily="-1" charset="-128"/>
                <a:cs typeface="ＭＳ Ｐゴシック" pitchFamily="-1" charset="-128"/>
              </a:rPr>
              <a:t>JULES framework </a:t>
            </a:r>
            <a:endParaRPr lang="en-AU" dirty="0">
              <a:solidFill>
                <a:prstClr val="black"/>
              </a:solidFill>
              <a:latin typeface="Arial" pitchFamily="-1" charset="0"/>
              <a:ea typeface="ＭＳ Ｐゴシック" pitchFamily="-1" charset="-128"/>
              <a:cs typeface="ＭＳ Ｐゴシック" pitchFamily="-1" charset="-128"/>
            </a:endParaRPr>
          </a:p>
        </p:txBody>
      </p:sp>
      <p:grpSp>
        <p:nvGrpSpPr>
          <p:cNvPr id="16" name="Group 23"/>
          <p:cNvGrpSpPr>
            <a:grpSpLocks/>
          </p:cNvGrpSpPr>
          <p:nvPr/>
        </p:nvGrpSpPr>
        <p:grpSpPr bwMode="auto">
          <a:xfrm>
            <a:off x="5265278" y="3167465"/>
            <a:ext cx="2202960" cy="789305"/>
            <a:chOff x="4053681" y="3394074"/>
            <a:chExt cx="2971800" cy="965387"/>
          </a:xfrm>
        </p:grpSpPr>
        <p:pic>
          <p:nvPicPr>
            <p:cNvPr id="17" name="Picture 22" descr="land_box.jpg"/>
            <p:cNvPicPr>
              <a:picLocks noChangeAspect="1"/>
            </p:cNvPicPr>
            <p:nvPr/>
          </p:nvPicPr>
          <p:blipFill>
            <a:blip r:embed="rId4" cstate="print"/>
            <a:srcRect/>
            <a:stretch>
              <a:fillRect/>
            </a:stretch>
          </p:blipFill>
          <p:spPr bwMode="auto">
            <a:xfrm>
              <a:off x="4053681" y="3394075"/>
              <a:ext cx="2971800" cy="965386"/>
            </a:xfrm>
            <a:prstGeom prst="rect">
              <a:avLst/>
            </a:prstGeom>
            <a:noFill/>
            <a:ln w="9525">
              <a:noFill/>
              <a:miter lim="800000"/>
              <a:headEnd/>
              <a:tailEnd/>
            </a:ln>
          </p:spPr>
        </p:pic>
        <p:sp>
          <p:nvSpPr>
            <p:cNvPr id="18" name="Rectangle 11"/>
            <p:cNvSpPr>
              <a:spLocks noChangeArrowheads="1"/>
            </p:cNvSpPr>
            <p:nvPr/>
          </p:nvSpPr>
          <p:spPr bwMode="auto">
            <a:xfrm>
              <a:off x="4053681" y="3394074"/>
              <a:ext cx="2862363" cy="928414"/>
            </a:xfrm>
            <a:prstGeom prst="rect">
              <a:avLst/>
            </a:prstGeom>
            <a:noFill/>
            <a:ln w="25400">
              <a:noFill/>
              <a:miter lim="800000"/>
              <a:headEnd/>
              <a:tailEnd/>
            </a:ln>
          </p:spPr>
          <p:txBody>
            <a:bodyPr wrap="none" anchor="ctr"/>
            <a:lstStyle/>
            <a:p>
              <a:pPr algn="ctr">
                <a:defRPr/>
              </a:pPr>
              <a:r>
                <a:rPr lang="en-AU" sz="2400" dirty="0" smtClean="0">
                  <a:solidFill>
                    <a:srgbClr val="FFFFFF"/>
                  </a:solidFill>
                  <a:effectLst>
                    <a:outerShdw blurRad="50800" dist="38100" dir="2700000">
                      <a:srgbClr val="000000">
                        <a:alpha val="43000"/>
                      </a:srgbClr>
                    </a:outerShdw>
                  </a:effectLst>
                  <a:latin typeface="Arial" pitchFamily="-1" charset="0"/>
                  <a:ea typeface="ＭＳ Ｐゴシック" pitchFamily="-1" charset="-128"/>
                  <a:cs typeface="ＭＳ Ｐゴシック" pitchFamily="-1" charset="-128"/>
                </a:rPr>
                <a:t>Terrestrial</a:t>
              </a:r>
            </a:p>
            <a:p>
              <a:pPr algn="ctr">
                <a:defRPr/>
              </a:pPr>
              <a:r>
                <a:rPr lang="en-AU" sz="2400" dirty="0" smtClean="0">
                  <a:solidFill>
                    <a:srgbClr val="FFFFFF"/>
                  </a:solidFill>
                  <a:effectLst>
                    <a:outerShdw blurRad="50800" dist="38100" dir="2700000">
                      <a:srgbClr val="000000">
                        <a:alpha val="43000"/>
                      </a:srgbClr>
                    </a:outerShdw>
                  </a:effectLst>
                  <a:latin typeface="Arial" pitchFamily="-1" charset="0"/>
                  <a:ea typeface="ＭＳ Ｐゴシック" pitchFamily="-1" charset="-128"/>
                  <a:cs typeface="ＭＳ Ｐゴシック" pitchFamily="-1" charset="-128"/>
                </a:rPr>
                <a:t>CABLE</a:t>
              </a:r>
              <a:endParaRPr lang="en-AU" sz="1700" dirty="0">
                <a:solidFill>
                  <a:srgbClr val="FFFFFF"/>
                </a:solidFill>
                <a:effectLst>
                  <a:outerShdw blurRad="50800" dist="38100" dir="2700000">
                    <a:srgbClr val="000000">
                      <a:alpha val="43000"/>
                    </a:srgbClr>
                  </a:outerShdw>
                </a:effectLst>
                <a:latin typeface="Arial" pitchFamily="-1" charset="0"/>
                <a:ea typeface="ＭＳ Ｐゴシック" pitchFamily="-1" charset="-128"/>
                <a:cs typeface="ＭＳ Ｐゴシック" pitchFamily="-1" charset="-128"/>
              </a:endParaRPr>
            </a:p>
          </p:txBody>
        </p:sp>
      </p:grpSp>
      <p:sp>
        <p:nvSpPr>
          <p:cNvPr id="20" name="Line 14"/>
          <p:cNvSpPr>
            <a:spLocks noChangeShapeType="1"/>
          </p:cNvSpPr>
          <p:nvPr/>
        </p:nvSpPr>
        <p:spPr bwMode="auto">
          <a:xfrm flipV="1">
            <a:off x="4119807" y="3555428"/>
            <a:ext cx="1072112" cy="13381"/>
          </a:xfrm>
          <a:prstGeom prst="line">
            <a:avLst/>
          </a:prstGeom>
          <a:noFill/>
          <a:ln w="38100">
            <a:solidFill>
              <a:schemeClr val="tx1"/>
            </a:solidFill>
            <a:round/>
            <a:headEnd type="triangle" w="lg" len="lg"/>
            <a:tailEnd type="triangle" w="lg" len="lg"/>
          </a:ln>
        </p:spPr>
        <p:txBody>
          <a:bodyPr lIns="100785" tIns="50393" rIns="100785" bIns="50393"/>
          <a:lstStyle/>
          <a:p>
            <a:endParaRPr lang="en-AU">
              <a:solidFill>
                <a:prstClr val="black"/>
              </a:solidFill>
            </a:endParaRPr>
          </a:p>
        </p:txBody>
      </p:sp>
      <p:grpSp>
        <p:nvGrpSpPr>
          <p:cNvPr id="24" name="Group 21"/>
          <p:cNvGrpSpPr>
            <a:grpSpLocks/>
          </p:cNvGrpSpPr>
          <p:nvPr/>
        </p:nvGrpSpPr>
        <p:grpSpPr bwMode="auto">
          <a:xfrm>
            <a:off x="1054179" y="1157772"/>
            <a:ext cx="2549088" cy="1057422"/>
            <a:chOff x="11445081" y="422275"/>
            <a:chExt cx="3886200" cy="1752600"/>
          </a:xfrm>
        </p:grpSpPr>
        <p:pic>
          <p:nvPicPr>
            <p:cNvPr id="25" name="Picture 20" descr="atmosphere_box.jpg"/>
            <p:cNvPicPr>
              <a:picLocks noChangeAspect="1"/>
            </p:cNvPicPr>
            <p:nvPr/>
          </p:nvPicPr>
          <p:blipFill>
            <a:blip r:embed="rId5" cstate="print"/>
            <a:srcRect/>
            <a:stretch>
              <a:fillRect/>
            </a:stretch>
          </p:blipFill>
          <p:spPr bwMode="auto">
            <a:xfrm>
              <a:off x="11445081" y="422275"/>
              <a:ext cx="3886200" cy="1752600"/>
            </a:xfrm>
            <a:prstGeom prst="rect">
              <a:avLst/>
            </a:prstGeom>
            <a:noFill/>
            <a:ln w="9525">
              <a:noFill/>
              <a:miter lim="800000"/>
              <a:headEnd/>
              <a:tailEnd/>
            </a:ln>
          </p:spPr>
        </p:pic>
        <p:sp>
          <p:nvSpPr>
            <p:cNvPr id="26" name="Text Box 35"/>
            <p:cNvSpPr txBox="1">
              <a:spLocks noChangeArrowheads="1"/>
            </p:cNvSpPr>
            <p:nvPr/>
          </p:nvSpPr>
          <p:spPr bwMode="auto">
            <a:xfrm>
              <a:off x="11991460" y="768203"/>
              <a:ext cx="2838609" cy="1344548"/>
            </a:xfrm>
            <a:prstGeom prst="rect">
              <a:avLst/>
            </a:prstGeom>
            <a:noFill/>
            <a:ln w="9525">
              <a:noFill/>
              <a:miter lim="800000"/>
              <a:headEnd/>
              <a:tailEnd/>
            </a:ln>
            <a:effectLst>
              <a:prstShdw prst="shdw17" dist="17961" dir="2700000">
                <a:srgbClr val="999999">
                  <a:alpha val="74997"/>
                </a:srgbClr>
              </a:prstShdw>
            </a:effectLst>
          </p:spPr>
          <p:txBody>
            <a:bodyPr>
              <a:spAutoFit/>
            </a:bodyPr>
            <a:lstStyle/>
            <a:p>
              <a:pPr algn="ctr"/>
              <a:r>
                <a:rPr lang="en-US" sz="2400" dirty="0" smtClean="0">
                  <a:solidFill>
                    <a:prstClr val="black"/>
                  </a:solidFill>
                  <a:latin typeface="Arial" pitchFamily="34" charset="0"/>
                  <a:cs typeface="Arial" pitchFamily="34" charset="0"/>
                </a:rPr>
                <a:t>Atmosphere</a:t>
              </a:r>
            </a:p>
            <a:p>
              <a:pPr algn="ctr"/>
              <a:r>
                <a:rPr lang="en-US" sz="2400" dirty="0" smtClean="0">
                  <a:solidFill>
                    <a:prstClr val="black"/>
                  </a:solidFill>
                  <a:latin typeface="Arial" pitchFamily="34" charset="0"/>
                  <a:cs typeface="Arial" pitchFamily="34" charset="0"/>
                </a:rPr>
                <a:t>UM</a:t>
              </a:r>
              <a:endParaRPr lang="en-US" dirty="0">
                <a:solidFill>
                  <a:prstClr val="black"/>
                </a:solidFill>
                <a:latin typeface="Arial" pitchFamily="34" charset="0"/>
                <a:cs typeface="Arial" pitchFamily="34" charset="0"/>
              </a:endParaRPr>
            </a:p>
          </p:txBody>
        </p:sp>
      </p:grpSp>
      <p:grpSp>
        <p:nvGrpSpPr>
          <p:cNvPr id="39" name="Group 38"/>
          <p:cNvGrpSpPr/>
          <p:nvPr/>
        </p:nvGrpSpPr>
        <p:grpSpPr>
          <a:xfrm>
            <a:off x="676677" y="4235408"/>
            <a:ext cx="3315256" cy="2129626"/>
            <a:chOff x="3416211" y="4345753"/>
            <a:chExt cx="3315256" cy="2129626"/>
          </a:xfrm>
        </p:grpSpPr>
        <p:sp>
          <p:nvSpPr>
            <p:cNvPr id="23" name="Line 31"/>
            <p:cNvSpPr>
              <a:spLocks noChangeShapeType="1"/>
            </p:cNvSpPr>
            <p:nvPr/>
          </p:nvSpPr>
          <p:spPr bwMode="auto">
            <a:xfrm flipH="1">
              <a:off x="5047903" y="4345753"/>
              <a:ext cx="25036" cy="721844"/>
            </a:xfrm>
            <a:prstGeom prst="line">
              <a:avLst/>
            </a:prstGeom>
            <a:noFill/>
            <a:ln w="38100">
              <a:solidFill>
                <a:schemeClr val="tx1"/>
              </a:solidFill>
              <a:round/>
              <a:headEnd type="triangle" w="lg" len="lg"/>
              <a:tailEnd type="triangle" w="lg" len="lg"/>
            </a:ln>
          </p:spPr>
          <p:txBody>
            <a:bodyPr lIns="100785" tIns="50393" rIns="100785" bIns="50393"/>
            <a:lstStyle/>
            <a:p>
              <a:endParaRPr lang="en-AU">
                <a:solidFill>
                  <a:prstClr val="black"/>
                </a:solidFill>
              </a:endParaRPr>
            </a:p>
          </p:txBody>
        </p:sp>
        <p:grpSp>
          <p:nvGrpSpPr>
            <p:cNvPr id="27" name="Group 25"/>
            <p:cNvGrpSpPr>
              <a:grpSpLocks/>
            </p:cNvGrpSpPr>
            <p:nvPr/>
          </p:nvGrpSpPr>
          <p:grpSpPr bwMode="auto">
            <a:xfrm>
              <a:off x="3416211" y="5099975"/>
              <a:ext cx="3315256" cy="1375404"/>
              <a:chOff x="12495213" y="4096893"/>
              <a:chExt cx="2919412" cy="1300163"/>
            </a:xfrm>
          </p:grpSpPr>
          <p:pic>
            <p:nvPicPr>
              <p:cNvPr id="28" name="Picture 6" descr="sea-ice"/>
              <p:cNvPicPr>
                <a:picLocks noChangeAspect="1" noChangeArrowheads="1"/>
              </p:cNvPicPr>
              <p:nvPr/>
            </p:nvPicPr>
            <p:blipFill>
              <a:blip r:embed="rId6" cstate="print"/>
              <a:srcRect t="35229"/>
              <a:stretch>
                <a:fillRect/>
              </a:stretch>
            </p:blipFill>
            <p:spPr bwMode="auto">
              <a:xfrm>
                <a:off x="12495213" y="4096893"/>
                <a:ext cx="2919412" cy="1300163"/>
              </a:xfrm>
              <a:prstGeom prst="rect">
                <a:avLst/>
              </a:prstGeom>
              <a:noFill/>
              <a:ln w="9525">
                <a:noFill/>
                <a:miter lim="800000"/>
                <a:headEnd/>
                <a:tailEnd/>
              </a:ln>
            </p:spPr>
          </p:pic>
          <p:sp>
            <p:nvSpPr>
              <p:cNvPr id="29" name="Rectangle 12"/>
              <p:cNvSpPr>
                <a:spLocks noChangeArrowheads="1"/>
              </p:cNvSpPr>
              <p:nvPr/>
            </p:nvSpPr>
            <p:spPr bwMode="auto">
              <a:xfrm>
                <a:off x="12495213" y="4733831"/>
                <a:ext cx="2890837" cy="663225"/>
              </a:xfrm>
              <a:prstGeom prst="rect">
                <a:avLst/>
              </a:prstGeom>
              <a:noFill/>
              <a:ln w="25400">
                <a:noFill/>
                <a:miter lim="800000"/>
                <a:headEnd/>
                <a:tailEnd/>
              </a:ln>
            </p:spPr>
            <p:txBody>
              <a:bodyPr wrap="none" anchor="ctr"/>
              <a:lstStyle/>
              <a:p>
                <a:r>
                  <a:rPr lang="en-AU" sz="2400" dirty="0" smtClean="0">
                    <a:solidFill>
                      <a:srgbClr val="FFFFFF"/>
                    </a:solidFill>
                    <a:latin typeface="Arial" pitchFamily="34" charset="0"/>
                    <a:cs typeface="Arial" pitchFamily="34" charset="0"/>
                  </a:rPr>
                  <a:t>Ocean: GFDL MOM</a:t>
                </a:r>
              </a:p>
              <a:p>
                <a:r>
                  <a:rPr lang="en-AU" sz="2400" dirty="0" smtClean="0">
                    <a:solidFill>
                      <a:srgbClr val="FFFFFF"/>
                    </a:solidFill>
                    <a:latin typeface="Arial" pitchFamily="34" charset="0"/>
                    <a:cs typeface="Arial" pitchFamily="34" charset="0"/>
                  </a:rPr>
                  <a:t>Sea-ice: LANL CICE</a:t>
                </a:r>
              </a:p>
            </p:txBody>
          </p:sp>
        </p:grpSp>
      </p:grpSp>
      <p:grpSp>
        <p:nvGrpSpPr>
          <p:cNvPr id="30" name="Group 30"/>
          <p:cNvGrpSpPr>
            <a:grpSpLocks/>
          </p:cNvGrpSpPr>
          <p:nvPr/>
        </p:nvGrpSpPr>
        <p:grpSpPr bwMode="auto">
          <a:xfrm>
            <a:off x="5305124" y="1007562"/>
            <a:ext cx="2282221" cy="1201167"/>
            <a:chOff x="10402" y="1840"/>
            <a:chExt cx="2439" cy="677"/>
          </a:xfrm>
        </p:grpSpPr>
        <p:pic>
          <p:nvPicPr>
            <p:cNvPr id="31" name="Picture 24" descr="smog.jpg"/>
            <p:cNvPicPr>
              <a:picLocks noChangeAspect="1"/>
            </p:cNvPicPr>
            <p:nvPr/>
          </p:nvPicPr>
          <p:blipFill>
            <a:blip r:embed="rId7" cstate="print"/>
            <a:srcRect t="53731"/>
            <a:stretch>
              <a:fillRect/>
            </a:stretch>
          </p:blipFill>
          <p:spPr bwMode="auto">
            <a:xfrm>
              <a:off x="10402" y="1864"/>
              <a:ext cx="2362" cy="595"/>
            </a:xfrm>
            <a:prstGeom prst="rect">
              <a:avLst/>
            </a:prstGeom>
            <a:noFill/>
            <a:ln w="9525">
              <a:noFill/>
              <a:miter lim="800000"/>
              <a:headEnd/>
              <a:tailEnd/>
            </a:ln>
          </p:spPr>
        </p:pic>
        <p:sp>
          <p:nvSpPr>
            <p:cNvPr id="32" name="Text Box 28"/>
            <p:cNvSpPr txBox="1">
              <a:spLocks noChangeArrowheads="1"/>
            </p:cNvSpPr>
            <p:nvPr/>
          </p:nvSpPr>
          <p:spPr bwMode="auto">
            <a:xfrm>
              <a:off x="10783" y="1840"/>
              <a:ext cx="2058" cy="677"/>
            </a:xfrm>
            <a:prstGeom prst="rect">
              <a:avLst/>
            </a:prstGeom>
            <a:noFill/>
            <a:ln w="9525">
              <a:noFill/>
              <a:miter lim="800000"/>
              <a:headEnd/>
              <a:tailEnd/>
            </a:ln>
            <a:effectLst>
              <a:outerShdw blurRad="63500" dist="17961" dir="2700000" algn="ctr" rotWithShape="0">
                <a:schemeClr val="tx1">
                  <a:alpha val="74998"/>
                </a:schemeClr>
              </a:outerShdw>
            </a:effectLst>
          </p:spPr>
          <p:txBody>
            <a:bodyPr wrap="square">
              <a:spAutoFit/>
            </a:bodyPr>
            <a:lstStyle/>
            <a:p>
              <a:pPr algn="ctr">
                <a:defRPr/>
              </a:pPr>
              <a:r>
                <a:rPr lang="en-US" sz="2400" dirty="0">
                  <a:solidFill>
                    <a:srgbClr val="FFFFFF"/>
                  </a:solidFill>
                  <a:latin typeface="Arial" pitchFamily="-1" charset="0"/>
                  <a:ea typeface="ＭＳ Ｐゴシック" pitchFamily="-1" charset="-128"/>
                  <a:cs typeface="ＭＳ Ｐゴシック" pitchFamily="-1" charset="-128"/>
                </a:rPr>
                <a:t>Atmospheric </a:t>
              </a:r>
              <a:r>
                <a:rPr lang="en-US" sz="2400" dirty="0" smtClean="0">
                  <a:solidFill>
                    <a:srgbClr val="FFFFFF"/>
                  </a:solidFill>
                  <a:latin typeface="Arial" pitchFamily="-1" charset="0"/>
                  <a:ea typeface="ＭＳ Ｐゴシック" pitchFamily="-1" charset="-128"/>
                  <a:cs typeface="ＭＳ Ｐゴシック" pitchFamily="-1" charset="-128"/>
                </a:rPr>
                <a:t>chemistry</a:t>
              </a:r>
            </a:p>
            <a:p>
              <a:pPr algn="ctr">
                <a:defRPr/>
              </a:pPr>
              <a:r>
                <a:rPr lang="en-US" sz="2400" dirty="0" smtClean="0">
                  <a:solidFill>
                    <a:srgbClr val="FFFFFF"/>
                  </a:solidFill>
                  <a:latin typeface="Arial" pitchFamily="-1" charset="0"/>
                  <a:ea typeface="ＭＳ Ｐゴシック" pitchFamily="-1" charset="-128"/>
                  <a:cs typeface="ＭＳ Ｐゴシック" pitchFamily="-1" charset="-128"/>
                </a:rPr>
                <a:t>UKCA</a:t>
              </a:r>
              <a:endParaRPr lang="en-US" sz="2400" dirty="0">
                <a:solidFill>
                  <a:srgbClr val="FFFFFF"/>
                </a:solidFill>
                <a:latin typeface="Arial" pitchFamily="-1" charset="0"/>
                <a:ea typeface="ＭＳ Ｐゴシック" pitchFamily="-1" charset="-128"/>
                <a:cs typeface="ＭＳ Ｐゴシック" pitchFamily="-1" charset="-128"/>
              </a:endParaRPr>
            </a:p>
          </p:txBody>
        </p:sp>
      </p:grpSp>
      <p:cxnSp>
        <p:nvCxnSpPr>
          <p:cNvPr id="36" name="Straight Arrow Connector 35"/>
          <p:cNvCxnSpPr>
            <a:cxnSpLocks noChangeShapeType="1"/>
          </p:cNvCxnSpPr>
          <p:nvPr/>
        </p:nvCxnSpPr>
        <p:spPr bwMode="auto">
          <a:xfrm rot="5400000" flipH="1" flipV="1">
            <a:off x="16791687" y="2557680"/>
            <a:ext cx="416484" cy="0"/>
          </a:xfrm>
          <a:prstGeom prst="straightConnector1">
            <a:avLst/>
          </a:prstGeom>
          <a:noFill/>
          <a:ln w="25400">
            <a:solidFill>
              <a:schemeClr val="bg1"/>
            </a:solidFill>
            <a:round/>
            <a:headEnd type="triangle" w="med" len="med"/>
            <a:tailEnd type="triangle" w="med" len="med"/>
          </a:ln>
          <a:effectLst>
            <a:outerShdw dist="20000" dir="5400000" rotWithShape="0">
              <a:srgbClr val="808080">
                <a:alpha val="37999"/>
              </a:srgbClr>
            </a:outerShdw>
          </a:effectLst>
        </p:spPr>
      </p:cxnSp>
      <p:pic>
        <p:nvPicPr>
          <p:cNvPr id="33" name="Picture 32" descr="Ocean - bgc image.jpg"/>
          <p:cNvPicPr>
            <a:picLocks noChangeAspect="1"/>
          </p:cNvPicPr>
          <p:nvPr/>
        </p:nvPicPr>
        <p:blipFill>
          <a:blip r:embed="rId8" cstate="print"/>
          <a:stretch>
            <a:fillRect/>
          </a:stretch>
        </p:blipFill>
        <p:spPr>
          <a:xfrm>
            <a:off x="5325832" y="5260943"/>
            <a:ext cx="2447167" cy="1104091"/>
          </a:xfrm>
          <a:prstGeom prst="rect">
            <a:avLst/>
          </a:prstGeom>
        </p:spPr>
      </p:pic>
      <p:sp>
        <p:nvSpPr>
          <p:cNvPr id="34" name="Rectangle 12"/>
          <p:cNvSpPr>
            <a:spLocks noChangeArrowheads="1"/>
          </p:cNvSpPr>
          <p:nvPr/>
        </p:nvSpPr>
        <p:spPr bwMode="auto">
          <a:xfrm>
            <a:off x="5413511" y="5443489"/>
            <a:ext cx="2271807" cy="794229"/>
          </a:xfrm>
          <a:prstGeom prst="rect">
            <a:avLst/>
          </a:prstGeom>
          <a:noFill/>
          <a:ln w="25400">
            <a:noFill/>
            <a:miter lim="800000"/>
            <a:headEnd/>
            <a:tailEnd/>
          </a:ln>
        </p:spPr>
        <p:txBody>
          <a:bodyPr wrap="none" lIns="96694" tIns="48346" rIns="96694" bIns="48346" anchor="ctr"/>
          <a:lstStyle/>
          <a:p>
            <a:pPr algn="ctr" defTabSz="966958" fontAlgn="base">
              <a:spcBef>
                <a:spcPct val="0"/>
              </a:spcBef>
              <a:spcAft>
                <a:spcPct val="0"/>
              </a:spcAft>
            </a:pPr>
            <a:r>
              <a:rPr lang="en-AU" sz="1600" dirty="0">
                <a:solidFill>
                  <a:srgbClr val="FFFFFF"/>
                </a:solidFill>
                <a:latin typeface="Arial"/>
                <a:ea typeface="ＭＳ Ｐゴシック" pitchFamily="34" charset="-128"/>
              </a:rPr>
              <a:t>Ocean </a:t>
            </a:r>
            <a:r>
              <a:rPr lang="en-AU" sz="1600" dirty="0" err="1">
                <a:solidFill>
                  <a:srgbClr val="FFFFFF"/>
                </a:solidFill>
                <a:latin typeface="Arial"/>
                <a:ea typeface="ＭＳ Ｐゴシック" pitchFamily="34" charset="-128"/>
              </a:rPr>
              <a:t>bgc</a:t>
            </a:r>
            <a:r>
              <a:rPr lang="en-AU" sz="1600" dirty="0">
                <a:solidFill>
                  <a:srgbClr val="FFFFFF"/>
                </a:solidFill>
                <a:latin typeface="Arial"/>
                <a:ea typeface="ＭＳ Ｐゴシック" pitchFamily="34" charset="-128"/>
              </a:rPr>
              <a:t> </a:t>
            </a:r>
          </a:p>
          <a:p>
            <a:pPr algn="ctr" defTabSz="966958" fontAlgn="base">
              <a:spcBef>
                <a:spcPct val="0"/>
              </a:spcBef>
              <a:spcAft>
                <a:spcPct val="0"/>
              </a:spcAft>
            </a:pPr>
            <a:r>
              <a:rPr lang="en-AU" sz="1600" dirty="0" smtClean="0">
                <a:solidFill>
                  <a:srgbClr val="FFFFFF"/>
                </a:solidFill>
                <a:latin typeface="Arial"/>
                <a:ea typeface="ＭＳ Ｐゴシック" pitchFamily="34" charset="-128"/>
              </a:rPr>
              <a:t>WOMBAT (Matear </a:t>
            </a:r>
            <a:r>
              <a:rPr lang="en-AU" sz="1600" dirty="0">
                <a:solidFill>
                  <a:srgbClr val="FFFFFF"/>
                </a:solidFill>
                <a:latin typeface="Arial"/>
                <a:ea typeface="ＭＳ Ｐゴシック" pitchFamily="34" charset="-128"/>
              </a:rPr>
              <a:t>et al.)</a:t>
            </a:r>
          </a:p>
        </p:txBody>
      </p:sp>
      <p:sp>
        <p:nvSpPr>
          <p:cNvPr id="37" name="Line 31"/>
          <p:cNvSpPr>
            <a:spLocks noChangeShapeType="1"/>
          </p:cNvSpPr>
          <p:nvPr/>
        </p:nvSpPr>
        <p:spPr bwMode="auto">
          <a:xfrm flipV="1">
            <a:off x="3991934" y="5804652"/>
            <a:ext cx="1333896" cy="1"/>
          </a:xfrm>
          <a:prstGeom prst="line">
            <a:avLst/>
          </a:prstGeom>
          <a:noFill/>
          <a:ln w="38100">
            <a:solidFill>
              <a:schemeClr val="tx1"/>
            </a:solidFill>
            <a:round/>
            <a:headEnd type="triangle" w="lg" len="lg"/>
            <a:tailEnd type="triangle" w="lg" len="lg"/>
          </a:ln>
        </p:spPr>
        <p:txBody>
          <a:bodyPr lIns="100785" tIns="50393" rIns="100785" bIns="50393"/>
          <a:lstStyle/>
          <a:p>
            <a:endParaRPr lang="en-AU">
              <a:solidFill>
                <a:prstClr val="black"/>
              </a:solidFill>
            </a:endParaRPr>
          </a:p>
        </p:txBody>
      </p:sp>
    </p:spTree>
    <p:extLst>
      <p:ext uri="{BB962C8B-B14F-4D97-AF65-F5344CB8AC3E}">
        <p14:creationId xmlns:p14="http://schemas.microsoft.com/office/powerpoint/2010/main" val="3707061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4434764" y="6400083"/>
            <a:ext cx="5949074" cy="854798"/>
          </a:xfrm>
          <a:prstGeom prst="rect">
            <a:avLst/>
          </a:prstGeom>
          <a:solidFill>
            <a:schemeClr val="bg1"/>
          </a:solidFill>
          <a:ln w="9525">
            <a:solidFill>
              <a:schemeClr val="bg1"/>
            </a:solidFill>
            <a:miter lim="800000"/>
            <a:headEnd/>
            <a:tailEnd/>
          </a:ln>
        </p:spPr>
        <p:txBody>
          <a:bodyPr wrap="none" lIns="100729" tIns="50363" rIns="100729" bIns="50363" anchor="ctr"/>
          <a:lstStyle/>
          <a:p>
            <a:pPr defTabSz="1007003" fontAlgn="base">
              <a:spcBef>
                <a:spcPct val="0"/>
              </a:spcBef>
              <a:spcAft>
                <a:spcPct val="0"/>
              </a:spcAft>
            </a:pPr>
            <a:endParaRPr lang="en-AU" b="1" dirty="0" smtClean="0">
              <a:solidFill>
                <a:srgbClr val="000000"/>
              </a:solidFill>
            </a:endParaRPr>
          </a:p>
        </p:txBody>
      </p:sp>
      <p:sp>
        <p:nvSpPr>
          <p:cNvPr id="144387" name="Rectangle 3"/>
          <p:cNvSpPr>
            <a:spLocks noGrp="1" noChangeArrowheads="1"/>
          </p:cNvSpPr>
          <p:nvPr>
            <p:ph type="title"/>
          </p:nvPr>
        </p:nvSpPr>
        <p:spPr>
          <a:xfrm>
            <a:off x="434471" y="119238"/>
            <a:ext cx="8745137" cy="696938"/>
          </a:xfrm>
        </p:spPr>
        <p:txBody>
          <a:bodyPr>
            <a:normAutofit fontScale="90000"/>
          </a:bodyPr>
          <a:lstStyle/>
          <a:p>
            <a:pPr eaLnBrk="1" hangingPunct="1"/>
            <a:r>
              <a:rPr lang="en-AU" dirty="0" smtClean="0"/>
              <a:t>ACCESS: Global climate modelling</a:t>
            </a:r>
          </a:p>
        </p:txBody>
      </p:sp>
      <p:sp>
        <p:nvSpPr>
          <p:cNvPr id="144388" name="TextBox 44"/>
          <p:cNvSpPr txBox="1">
            <a:spLocks noChangeArrowheads="1"/>
          </p:cNvSpPr>
          <p:nvPr/>
        </p:nvSpPr>
        <p:spPr bwMode="auto">
          <a:xfrm>
            <a:off x="692257" y="1289763"/>
            <a:ext cx="3275526" cy="717263"/>
          </a:xfrm>
          <a:prstGeom prst="rect">
            <a:avLst/>
          </a:prstGeom>
          <a:noFill/>
          <a:ln w="9525">
            <a:noFill/>
            <a:miter lim="800000"/>
            <a:headEnd/>
            <a:tailEnd/>
          </a:ln>
        </p:spPr>
        <p:txBody>
          <a:bodyPr wrap="square" lIns="100729" tIns="50363" rIns="100729" bIns="50363">
            <a:spAutoFit/>
          </a:bodyPr>
          <a:lstStyle/>
          <a:p>
            <a:pPr algn="ctr" defTabSz="1007003" fontAlgn="base">
              <a:spcBef>
                <a:spcPct val="0"/>
              </a:spcBef>
              <a:spcAft>
                <a:spcPct val="0"/>
              </a:spcAft>
            </a:pPr>
            <a:r>
              <a:rPr lang="en-AU" b="1" dirty="0" smtClean="0">
                <a:solidFill>
                  <a:srgbClr val="FF0000"/>
                </a:solidFill>
                <a:latin typeface="Arial" pitchFamily="34" charset="0"/>
                <a:ea typeface="ＭＳ Ｐゴシック" pitchFamily="34" charset="-128"/>
                <a:cs typeface="Arial" pitchFamily="34" charset="0"/>
              </a:rPr>
              <a:t>ACCESS1: First ACCESS coupled climate model</a:t>
            </a:r>
          </a:p>
        </p:txBody>
      </p:sp>
      <p:sp>
        <p:nvSpPr>
          <p:cNvPr id="144389" name="Oval 6"/>
          <p:cNvSpPr>
            <a:spLocks noChangeArrowheads="1"/>
          </p:cNvSpPr>
          <p:nvPr/>
        </p:nvSpPr>
        <p:spPr bwMode="auto">
          <a:xfrm>
            <a:off x="1903709" y="3708047"/>
            <a:ext cx="1438594" cy="725488"/>
          </a:xfrm>
          <a:prstGeom prst="ellipse">
            <a:avLst/>
          </a:prstGeom>
          <a:solidFill>
            <a:srgbClr val="FF6600"/>
          </a:solidFill>
          <a:ln w="25400">
            <a:solidFill>
              <a:srgbClr val="E46C0A"/>
            </a:solidFill>
            <a:round/>
            <a:headEnd/>
            <a:tailEnd/>
          </a:ln>
        </p:spPr>
        <p:txBody>
          <a:bodyPr wrap="none" lIns="100729" tIns="50363" rIns="100729" bIns="50363" anchor="ctr"/>
          <a:lstStyle/>
          <a:p>
            <a:pPr algn="ctr" defTabSz="1007003" fontAlgn="base">
              <a:spcBef>
                <a:spcPct val="0"/>
              </a:spcBef>
              <a:spcAft>
                <a:spcPct val="0"/>
              </a:spcAft>
            </a:pPr>
            <a:r>
              <a:rPr lang="en-AU" sz="1500" b="1" dirty="0" smtClean="0">
                <a:solidFill>
                  <a:srgbClr val="FFFFFF"/>
                </a:solidFill>
                <a:latin typeface="Arial" pitchFamily="34" charset="0"/>
                <a:ea typeface="ＭＳ Ｐゴシック" pitchFamily="34" charset="-128"/>
                <a:cs typeface="Arial" pitchFamily="34" charset="0"/>
              </a:rPr>
              <a:t>Coupler</a:t>
            </a:r>
          </a:p>
          <a:p>
            <a:pPr algn="ctr" defTabSz="1007003" fontAlgn="base">
              <a:spcBef>
                <a:spcPct val="0"/>
              </a:spcBef>
              <a:spcAft>
                <a:spcPct val="0"/>
              </a:spcAft>
            </a:pPr>
            <a:r>
              <a:rPr lang="en-AU" sz="1500" b="1" dirty="0" smtClean="0">
                <a:solidFill>
                  <a:srgbClr val="FFFFFF"/>
                </a:solidFill>
                <a:latin typeface="Arial" pitchFamily="34" charset="0"/>
                <a:ea typeface="ＭＳ Ｐゴシック" pitchFamily="34" charset="-128"/>
                <a:cs typeface="Arial" pitchFamily="34" charset="0"/>
              </a:rPr>
              <a:t>OASI</a:t>
            </a:r>
            <a:r>
              <a:rPr lang="en-AU" sz="1500" b="1" dirty="0" smtClean="0">
                <a:solidFill>
                  <a:srgbClr val="FFFFFF"/>
                </a:solidFill>
                <a:ea typeface="ＭＳ Ｐゴシック" pitchFamily="34" charset="-128"/>
              </a:rPr>
              <a:t>S3</a:t>
            </a:r>
          </a:p>
        </p:txBody>
      </p:sp>
      <p:pic>
        <p:nvPicPr>
          <p:cNvPr id="144390" name="Picture 22" descr="land_box.jpg"/>
          <p:cNvPicPr>
            <a:picLocks noChangeAspect="1"/>
          </p:cNvPicPr>
          <p:nvPr/>
        </p:nvPicPr>
        <p:blipFill>
          <a:blip r:embed="rId2" cstate="print"/>
          <a:srcRect/>
          <a:stretch>
            <a:fillRect/>
          </a:stretch>
        </p:blipFill>
        <p:spPr bwMode="auto">
          <a:xfrm>
            <a:off x="173066" y="3708053"/>
            <a:ext cx="1595434" cy="762434"/>
          </a:xfrm>
          <a:prstGeom prst="rect">
            <a:avLst/>
          </a:prstGeom>
          <a:noFill/>
          <a:ln w="9525">
            <a:noFill/>
            <a:miter lim="800000"/>
            <a:headEnd/>
            <a:tailEnd/>
          </a:ln>
        </p:spPr>
      </p:pic>
      <p:sp>
        <p:nvSpPr>
          <p:cNvPr id="144391" name="Rectangle 11"/>
          <p:cNvSpPr>
            <a:spLocks noChangeArrowheads="1"/>
          </p:cNvSpPr>
          <p:nvPr/>
        </p:nvSpPr>
        <p:spPr bwMode="auto">
          <a:xfrm>
            <a:off x="0" y="3708052"/>
            <a:ext cx="1900099" cy="759074"/>
          </a:xfrm>
          <a:prstGeom prst="rect">
            <a:avLst/>
          </a:prstGeom>
          <a:noFill/>
          <a:ln w="25400">
            <a:noFill/>
            <a:miter lim="800000"/>
            <a:headEnd/>
            <a:tailEnd/>
          </a:ln>
        </p:spPr>
        <p:txBody>
          <a:bodyPr wrap="none" lIns="100729" tIns="50363" rIns="100729" bIns="50363" anchor="ctr"/>
          <a:lstStyle/>
          <a:p>
            <a:pPr algn="ctr" defTabSz="1007003" fontAlgn="base">
              <a:spcBef>
                <a:spcPct val="0"/>
              </a:spcBef>
              <a:spcAft>
                <a:spcPct val="0"/>
              </a:spcAft>
            </a:pPr>
            <a:r>
              <a:rPr lang="en-AU" sz="1500" b="1" dirty="0" smtClean="0">
                <a:solidFill>
                  <a:srgbClr val="FFFFFF"/>
                </a:solidFill>
                <a:latin typeface="Arial" pitchFamily="34" charset="0"/>
                <a:ea typeface="ＭＳ Ｐゴシック" pitchFamily="34" charset="-128"/>
                <a:cs typeface="Arial" pitchFamily="34" charset="0"/>
              </a:rPr>
              <a:t>Terrestrial</a:t>
            </a:r>
          </a:p>
          <a:p>
            <a:pPr algn="ctr" defTabSz="1007003" fontAlgn="base">
              <a:spcBef>
                <a:spcPct val="0"/>
              </a:spcBef>
              <a:spcAft>
                <a:spcPct val="0"/>
              </a:spcAft>
            </a:pPr>
            <a:r>
              <a:rPr lang="en-AU" sz="1500" b="1" dirty="0" smtClean="0">
                <a:solidFill>
                  <a:srgbClr val="FFFFFF"/>
                </a:solidFill>
                <a:latin typeface="Arial" pitchFamily="34" charset="0"/>
                <a:ea typeface="ＭＳ Ｐゴシック" pitchFamily="34" charset="-128"/>
                <a:cs typeface="Arial" pitchFamily="34" charset="0"/>
              </a:rPr>
              <a:t>CABLE1.8 </a:t>
            </a:r>
          </a:p>
          <a:p>
            <a:pPr algn="ctr" defTabSz="1007003" fontAlgn="base">
              <a:spcBef>
                <a:spcPct val="0"/>
              </a:spcBef>
              <a:spcAft>
                <a:spcPct val="0"/>
              </a:spcAft>
            </a:pPr>
            <a:r>
              <a:rPr lang="en-AU" sz="1500" b="1" dirty="0" smtClean="0">
                <a:solidFill>
                  <a:srgbClr val="FFFFFF"/>
                </a:solidFill>
                <a:latin typeface="Arial" pitchFamily="34" charset="0"/>
                <a:ea typeface="ＭＳ Ｐゴシック" pitchFamily="34" charset="-128"/>
                <a:cs typeface="Arial" pitchFamily="34" charset="0"/>
              </a:rPr>
              <a:t>or MOSES2</a:t>
            </a:r>
          </a:p>
        </p:txBody>
      </p:sp>
      <p:sp>
        <p:nvSpPr>
          <p:cNvPr id="144392" name="Rectangle 12"/>
          <p:cNvSpPr>
            <a:spLocks noChangeArrowheads="1"/>
          </p:cNvSpPr>
          <p:nvPr/>
        </p:nvSpPr>
        <p:spPr bwMode="auto">
          <a:xfrm>
            <a:off x="1416969" y="5867723"/>
            <a:ext cx="2565313" cy="461827"/>
          </a:xfrm>
          <a:prstGeom prst="rect">
            <a:avLst/>
          </a:prstGeom>
          <a:noFill/>
          <a:ln w="25400">
            <a:noFill/>
            <a:miter lim="800000"/>
            <a:headEnd/>
            <a:tailEnd/>
          </a:ln>
        </p:spPr>
        <p:txBody>
          <a:bodyPr wrap="none" lIns="100729" tIns="50363" rIns="100729" bIns="50363" anchor="ctr"/>
          <a:lstStyle/>
          <a:p>
            <a:pPr algn="ctr" defTabSz="1007003" fontAlgn="base">
              <a:spcBef>
                <a:spcPct val="0"/>
              </a:spcBef>
              <a:spcAft>
                <a:spcPct val="0"/>
              </a:spcAft>
            </a:pPr>
            <a:r>
              <a:rPr lang="en-AU" sz="1500" b="1" dirty="0" smtClean="0">
                <a:solidFill>
                  <a:srgbClr val="FFFFFF"/>
                </a:solidFill>
                <a:ea typeface="ＭＳ Ｐゴシック" pitchFamily="34" charset="-128"/>
              </a:rPr>
              <a:t>Ocean and sea-ice</a:t>
            </a:r>
          </a:p>
        </p:txBody>
      </p:sp>
      <p:sp>
        <p:nvSpPr>
          <p:cNvPr id="144393" name="Line 22"/>
          <p:cNvSpPr>
            <a:spLocks noChangeShapeType="1"/>
          </p:cNvSpPr>
          <p:nvPr/>
        </p:nvSpPr>
        <p:spPr bwMode="auto">
          <a:xfrm rot="5400000">
            <a:off x="1065560" y="3116607"/>
            <a:ext cx="518927" cy="573274"/>
          </a:xfrm>
          <a:prstGeom prst="line">
            <a:avLst/>
          </a:prstGeom>
          <a:noFill/>
          <a:ln w="19050">
            <a:solidFill>
              <a:schemeClr val="tx1"/>
            </a:solidFill>
            <a:round/>
            <a:headEnd type="triangle" w="lg" len="lg"/>
            <a:tailEnd type="triangle" w="lg" len="lg"/>
          </a:ln>
        </p:spPr>
        <p:txBody>
          <a:bodyPr lIns="100729" tIns="50363" rIns="100729" bIns="50363"/>
          <a:lstStyle/>
          <a:p>
            <a:pPr defTabSz="1007003" fontAlgn="base">
              <a:spcBef>
                <a:spcPct val="0"/>
              </a:spcBef>
              <a:spcAft>
                <a:spcPct val="0"/>
              </a:spcAft>
            </a:pPr>
            <a:endParaRPr lang="en-AU" dirty="0" smtClean="0">
              <a:solidFill>
                <a:srgbClr val="000000"/>
              </a:solidFill>
            </a:endParaRPr>
          </a:p>
        </p:txBody>
      </p:sp>
      <p:sp>
        <p:nvSpPr>
          <p:cNvPr id="144394" name="Line 22"/>
          <p:cNvSpPr>
            <a:spLocks noChangeShapeType="1"/>
          </p:cNvSpPr>
          <p:nvPr/>
        </p:nvSpPr>
        <p:spPr bwMode="auto">
          <a:xfrm flipH="1">
            <a:off x="2595962" y="3143781"/>
            <a:ext cx="1803" cy="495413"/>
          </a:xfrm>
          <a:prstGeom prst="line">
            <a:avLst/>
          </a:prstGeom>
          <a:noFill/>
          <a:ln w="19050">
            <a:solidFill>
              <a:schemeClr val="tx1"/>
            </a:solidFill>
            <a:round/>
            <a:headEnd type="triangle" w="lg" len="lg"/>
            <a:tailEnd type="triangle" w="lg" len="lg"/>
          </a:ln>
        </p:spPr>
        <p:txBody>
          <a:bodyPr lIns="100729" tIns="50363" rIns="100729" bIns="50363"/>
          <a:lstStyle/>
          <a:p>
            <a:pPr defTabSz="1007003" fontAlgn="base">
              <a:spcBef>
                <a:spcPct val="0"/>
              </a:spcBef>
              <a:spcAft>
                <a:spcPct val="0"/>
              </a:spcAft>
            </a:pPr>
            <a:endParaRPr lang="en-AU" dirty="0" smtClean="0">
              <a:solidFill>
                <a:srgbClr val="000000"/>
              </a:solidFill>
            </a:endParaRPr>
          </a:p>
        </p:txBody>
      </p:sp>
      <p:pic>
        <p:nvPicPr>
          <p:cNvPr id="144395" name="Picture 20" descr="atmosphere_box.jpg"/>
          <p:cNvPicPr>
            <a:picLocks noChangeAspect="1"/>
          </p:cNvPicPr>
          <p:nvPr/>
        </p:nvPicPr>
        <p:blipFill>
          <a:blip r:embed="rId3" cstate="print"/>
          <a:srcRect/>
          <a:stretch>
            <a:fillRect/>
          </a:stretch>
        </p:blipFill>
        <p:spPr bwMode="auto">
          <a:xfrm>
            <a:off x="1644111" y="2257074"/>
            <a:ext cx="1990236" cy="886707"/>
          </a:xfrm>
          <a:prstGeom prst="rect">
            <a:avLst/>
          </a:prstGeom>
          <a:noFill/>
          <a:ln w="9525">
            <a:noFill/>
            <a:miter lim="800000"/>
            <a:headEnd/>
            <a:tailEnd/>
          </a:ln>
        </p:spPr>
      </p:pic>
      <p:sp>
        <p:nvSpPr>
          <p:cNvPr id="145440" name="Text Box 35"/>
          <p:cNvSpPr txBox="1">
            <a:spLocks noChangeArrowheads="1"/>
          </p:cNvSpPr>
          <p:nvPr/>
        </p:nvSpPr>
        <p:spPr bwMode="auto">
          <a:xfrm>
            <a:off x="1644113" y="2337684"/>
            <a:ext cx="1865846" cy="794207"/>
          </a:xfrm>
          <a:prstGeom prst="rect">
            <a:avLst/>
          </a:prstGeom>
          <a:noFill/>
          <a:ln w="9525">
            <a:noFill/>
            <a:miter lim="800000"/>
            <a:headEnd/>
            <a:tailEnd/>
          </a:ln>
          <a:effectLst>
            <a:prstShdw prst="shdw17" dist="17961" dir="2700000">
              <a:srgbClr val="999999">
                <a:alpha val="74997"/>
              </a:srgbClr>
            </a:prstShdw>
          </a:effectLst>
        </p:spPr>
        <p:txBody>
          <a:bodyPr lIns="100729" tIns="50363" rIns="100729" bIns="50363">
            <a:spAutoFit/>
          </a:bodyPr>
          <a:lstStyle/>
          <a:p>
            <a:pPr algn="ctr" defTabSz="503639" fontAlgn="base">
              <a:spcBef>
                <a:spcPct val="0"/>
              </a:spcBef>
              <a:spcAft>
                <a:spcPct val="0"/>
              </a:spcAft>
              <a:defRPr/>
            </a:pPr>
            <a:r>
              <a:rPr lang="en-US" sz="1500" b="1" dirty="0">
                <a:solidFill>
                  <a:srgbClr val="FFFFFF"/>
                </a:solidFill>
                <a:effectLst>
                  <a:outerShdw blurRad="38100" dist="38100" dir="2700000" algn="tl">
                    <a:srgbClr val="C0C0C0"/>
                  </a:outerShdw>
                </a:effectLst>
                <a:latin typeface="Arial" pitchFamily="34" charset="0"/>
                <a:ea typeface="ＭＳ Ｐゴシック" charset="-128"/>
                <a:cs typeface="Arial" pitchFamily="34" charset="0"/>
              </a:rPr>
              <a:t>Atmosphere</a:t>
            </a:r>
          </a:p>
          <a:p>
            <a:pPr algn="ctr" defTabSz="503639" fontAlgn="base">
              <a:spcBef>
                <a:spcPct val="0"/>
              </a:spcBef>
              <a:spcAft>
                <a:spcPct val="0"/>
              </a:spcAft>
              <a:defRPr/>
            </a:pPr>
            <a:r>
              <a:rPr lang="en-US" sz="1500" b="1" dirty="0">
                <a:solidFill>
                  <a:srgbClr val="FFFFFF"/>
                </a:solidFill>
                <a:effectLst>
                  <a:outerShdw blurRad="38100" dist="38100" dir="2700000" algn="tl">
                    <a:srgbClr val="C0C0C0"/>
                  </a:outerShdw>
                </a:effectLst>
                <a:latin typeface="Arial" pitchFamily="34" charset="0"/>
                <a:ea typeface="ＭＳ Ｐゴシック" charset="-128"/>
                <a:cs typeface="Arial" pitchFamily="34" charset="0"/>
              </a:rPr>
              <a:t>Met Office UM7.3 + CAWCR </a:t>
            </a:r>
            <a:r>
              <a:rPr lang="en-US" sz="1500" b="1" dirty="0" err="1">
                <a:solidFill>
                  <a:srgbClr val="FFFFFF"/>
                </a:solidFill>
                <a:effectLst>
                  <a:outerShdw blurRad="38100" dist="38100" dir="2700000" algn="tl">
                    <a:srgbClr val="C0C0C0"/>
                  </a:outerShdw>
                </a:effectLst>
                <a:latin typeface="Arial" pitchFamily="34" charset="0"/>
                <a:ea typeface="ＭＳ Ｐゴシック" charset="-128"/>
                <a:cs typeface="Arial" pitchFamily="34" charset="0"/>
              </a:rPr>
              <a:t>mods</a:t>
            </a:r>
            <a:endParaRPr lang="en-US" sz="1500" b="1" dirty="0">
              <a:solidFill>
                <a:srgbClr val="FFFFFF"/>
              </a:solidFill>
              <a:effectLst>
                <a:outerShdw blurRad="38100" dist="38100" dir="2700000" algn="tl">
                  <a:srgbClr val="C0C0C0"/>
                </a:outerShdw>
              </a:effectLst>
              <a:latin typeface="Arial" pitchFamily="34" charset="0"/>
              <a:ea typeface="ＭＳ Ｐゴシック" charset="-128"/>
              <a:cs typeface="Arial" pitchFamily="34" charset="0"/>
            </a:endParaRPr>
          </a:p>
        </p:txBody>
      </p:sp>
      <p:pic>
        <p:nvPicPr>
          <p:cNvPr id="144397" name="Picture 6" descr="sea-ice"/>
          <p:cNvPicPr>
            <a:picLocks noChangeAspect="1" noChangeArrowheads="1"/>
          </p:cNvPicPr>
          <p:nvPr/>
        </p:nvPicPr>
        <p:blipFill>
          <a:blip r:embed="rId4" cstate="print"/>
          <a:srcRect t="35229" b="12560"/>
          <a:stretch>
            <a:fillRect/>
          </a:stretch>
        </p:blipFill>
        <p:spPr bwMode="auto">
          <a:xfrm>
            <a:off x="1644107" y="4917193"/>
            <a:ext cx="2076768" cy="806097"/>
          </a:xfrm>
          <a:prstGeom prst="rect">
            <a:avLst/>
          </a:prstGeom>
          <a:noFill/>
          <a:ln w="9525">
            <a:noFill/>
            <a:miter lim="800000"/>
            <a:headEnd/>
            <a:tailEnd/>
          </a:ln>
        </p:spPr>
      </p:pic>
      <p:sp>
        <p:nvSpPr>
          <p:cNvPr id="144398" name="Rectangle 12"/>
          <p:cNvSpPr>
            <a:spLocks noChangeArrowheads="1"/>
          </p:cNvSpPr>
          <p:nvPr/>
        </p:nvSpPr>
        <p:spPr bwMode="auto">
          <a:xfrm>
            <a:off x="1471050" y="4997803"/>
            <a:ext cx="2336365" cy="725488"/>
          </a:xfrm>
          <a:prstGeom prst="rect">
            <a:avLst/>
          </a:prstGeom>
          <a:noFill/>
          <a:ln w="25400">
            <a:noFill/>
            <a:miter lim="800000"/>
            <a:headEnd/>
            <a:tailEnd/>
          </a:ln>
        </p:spPr>
        <p:txBody>
          <a:bodyPr wrap="none" lIns="100729" tIns="50363" rIns="100729" bIns="50363" anchor="ctr"/>
          <a:lstStyle/>
          <a:p>
            <a:pPr algn="r" defTabSz="1007003" fontAlgn="base">
              <a:spcBef>
                <a:spcPct val="0"/>
              </a:spcBef>
              <a:spcAft>
                <a:spcPct val="0"/>
              </a:spcAft>
            </a:pPr>
            <a:r>
              <a:rPr lang="en-AU" sz="1500" b="1" dirty="0" smtClean="0">
                <a:solidFill>
                  <a:srgbClr val="FFFFFF"/>
                </a:solidFill>
                <a:latin typeface="Arial" pitchFamily="34" charset="0"/>
                <a:ea typeface="ＭＳ Ｐゴシック" pitchFamily="34" charset="-128"/>
                <a:cs typeface="Arial" pitchFamily="34" charset="0"/>
              </a:rPr>
              <a:t>Ocean </a:t>
            </a:r>
          </a:p>
          <a:p>
            <a:pPr algn="r" defTabSz="1007003" fontAlgn="base">
              <a:spcBef>
                <a:spcPct val="0"/>
              </a:spcBef>
              <a:spcAft>
                <a:spcPct val="0"/>
              </a:spcAft>
            </a:pPr>
            <a:r>
              <a:rPr lang="en-AU" sz="1500" b="1" dirty="0" smtClean="0">
                <a:solidFill>
                  <a:srgbClr val="FFFFFF"/>
                </a:solidFill>
                <a:latin typeface="Arial" pitchFamily="34" charset="0"/>
                <a:ea typeface="ＭＳ Ｐゴシック" pitchFamily="34" charset="-128"/>
                <a:cs typeface="Arial" pitchFamily="34" charset="0"/>
              </a:rPr>
              <a:t>and sea-ice</a:t>
            </a:r>
          </a:p>
          <a:p>
            <a:pPr algn="r" defTabSz="1007003" fontAlgn="base">
              <a:spcBef>
                <a:spcPct val="0"/>
              </a:spcBef>
              <a:spcAft>
                <a:spcPct val="0"/>
              </a:spcAft>
            </a:pPr>
            <a:r>
              <a:rPr lang="en-AU" sz="1500" b="1" dirty="0" smtClean="0">
                <a:solidFill>
                  <a:srgbClr val="FFFFFF"/>
                </a:solidFill>
                <a:latin typeface="Arial" pitchFamily="34" charset="0"/>
                <a:ea typeface="ＭＳ Ｐゴシック" pitchFamily="34" charset="-128"/>
                <a:cs typeface="Arial" pitchFamily="34" charset="0"/>
              </a:rPr>
              <a:t>MOM4p1 and CICE4</a:t>
            </a:r>
          </a:p>
        </p:txBody>
      </p:sp>
      <p:sp>
        <p:nvSpPr>
          <p:cNvPr id="144399" name="Line 22"/>
          <p:cNvSpPr>
            <a:spLocks noChangeShapeType="1"/>
          </p:cNvSpPr>
          <p:nvPr/>
        </p:nvSpPr>
        <p:spPr bwMode="auto">
          <a:xfrm flipH="1">
            <a:off x="2595962" y="4433536"/>
            <a:ext cx="1803" cy="495413"/>
          </a:xfrm>
          <a:prstGeom prst="line">
            <a:avLst/>
          </a:prstGeom>
          <a:noFill/>
          <a:ln w="19050">
            <a:solidFill>
              <a:schemeClr val="tx1"/>
            </a:solidFill>
            <a:round/>
            <a:headEnd type="triangle" w="lg" len="lg"/>
            <a:tailEnd type="triangle" w="lg" len="lg"/>
          </a:ln>
        </p:spPr>
        <p:txBody>
          <a:bodyPr lIns="100729" tIns="50363" rIns="100729" bIns="50363"/>
          <a:lstStyle/>
          <a:p>
            <a:pPr defTabSz="1007003" fontAlgn="base">
              <a:spcBef>
                <a:spcPct val="0"/>
              </a:spcBef>
              <a:spcAft>
                <a:spcPct val="0"/>
              </a:spcAft>
            </a:pPr>
            <a:endParaRPr lang="en-AU" dirty="0" smtClean="0">
              <a:solidFill>
                <a:srgbClr val="000000"/>
              </a:solidFill>
            </a:endParaRPr>
          </a:p>
        </p:txBody>
      </p:sp>
      <p:pic>
        <p:nvPicPr>
          <p:cNvPr id="144400" name="Picture 2"/>
          <p:cNvPicPr>
            <a:picLocks noChangeAspect="1" noChangeArrowheads="1"/>
          </p:cNvPicPr>
          <p:nvPr/>
        </p:nvPicPr>
        <p:blipFill>
          <a:blip r:embed="rId5" cstate="print"/>
          <a:srcRect/>
          <a:stretch>
            <a:fillRect/>
          </a:stretch>
        </p:blipFill>
        <p:spPr bwMode="auto">
          <a:xfrm>
            <a:off x="4741234" y="1926239"/>
            <a:ext cx="5233383" cy="4099341"/>
          </a:xfrm>
          <a:prstGeom prst="rect">
            <a:avLst/>
          </a:prstGeom>
          <a:noFill/>
          <a:ln w="9525">
            <a:noFill/>
            <a:miter lim="800000"/>
            <a:headEnd/>
            <a:tailEnd/>
          </a:ln>
        </p:spPr>
      </p:pic>
      <p:sp>
        <p:nvSpPr>
          <p:cNvPr id="144401" name="TextBox 24"/>
          <p:cNvSpPr txBox="1">
            <a:spLocks noChangeArrowheads="1"/>
          </p:cNvSpPr>
          <p:nvPr/>
        </p:nvSpPr>
        <p:spPr bwMode="auto">
          <a:xfrm>
            <a:off x="4460006" y="6141457"/>
            <a:ext cx="5923835" cy="655707"/>
          </a:xfrm>
          <a:prstGeom prst="rect">
            <a:avLst/>
          </a:prstGeom>
          <a:noFill/>
          <a:ln w="9525">
            <a:noFill/>
            <a:miter lim="800000"/>
            <a:headEnd/>
            <a:tailEnd/>
          </a:ln>
        </p:spPr>
        <p:txBody>
          <a:bodyPr lIns="100729" tIns="50363" rIns="100729" bIns="50363">
            <a:spAutoFit/>
          </a:bodyPr>
          <a:lstStyle/>
          <a:p>
            <a:pPr defTabSz="1007003" fontAlgn="base">
              <a:spcBef>
                <a:spcPct val="0"/>
              </a:spcBef>
              <a:spcAft>
                <a:spcPct val="0"/>
              </a:spcAft>
            </a:pPr>
            <a:r>
              <a:rPr lang="en-AU" sz="1800" dirty="0" smtClean="0">
                <a:solidFill>
                  <a:srgbClr val="000000"/>
                </a:solidFill>
                <a:latin typeface="Arial" pitchFamily="34" charset="0"/>
                <a:cs typeface="Arial" pitchFamily="34" charset="0"/>
              </a:rPr>
              <a:t>Ocean component grid and bathymetry </a:t>
            </a:r>
          </a:p>
          <a:p>
            <a:pPr defTabSz="1007003" fontAlgn="base">
              <a:spcBef>
                <a:spcPct val="0"/>
              </a:spcBef>
              <a:spcAft>
                <a:spcPct val="0"/>
              </a:spcAft>
            </a:pPr>
            <a:r>
              <a:rPr lang="en-AU" sz="1800" dirty="0" smtClean="0">
                <a:solidFill>
                  <a:srgbClr val="000000"/>
                </a:solidFill>
                <a:latin typeface="Arial" pitchFamily="34" charset="0"/>
                <a:cs typeface="Arial" pitchFamily="34" charset="0"/>
              </a:rPr>
              <a:t>(showing every 4</a:t>
            </a:r>
            <a:r>
              <a:rPr lang="en-AU" sz="1800" baseline="30000" dirty="0" smtClean="0">
                <a:solidFill>
                  <a:srgbClr val="000000"/>
                </a:solidFill>
                <a:latin typeface="Arial" pitchFamily="34" charset="0"/>
                <a:cs typeface="Arial" pitchFamily="34" charset="0"/>
              </a:rPr>
              <a:t>th</a:t>
            </a:r>
            <a:r>
              <a:rPr lang="en-AU" sz="1800" dirty="0" smtClean="0">
                <a:solidFill>
                  <a:srgbClr val="000000"/>
                </a:solidFill>
                <a:latin typeface="Arial" pitchFamily="34" charset="0"/>
                <a:cs typeface="Arial" pitchFamily="34" charset="0"/>
              </a:rPr>
              <a:t> grid row </a:t>
            </a:r>
            <a:r>
              <a:rPr lang="en-AU" sz="1800" dirty="0" err="1" smtClean="0">
                <a:solidFill>
                  <a:srgbClr val="000000"/>
                </a:solidFill>
                <a:latin typeface="Arial" pitchFamily="34" charset="0"/>
                <a:cs typeface="Arial" pitchFamily="34" charset="0"/>
              </a:rPr>
              <a:t>zonally</a:t>
            </a:r>
            <a:r>
              <a:rPr lang="en-AU" sz="1800" dirty="0" smtClean="0">
                <a:solidFill>
                  <a:srgbClr val="000000"/>
                </a:solidFill>
                <a:latin typeface="Arial" pitchFamily="34" charset="0"/>
                <a:cs typeface="Arial" pitchFamily="34" charset="0"/>
              </a:rPr>
              <a:t> and </a:t>
            </a:r>
            <a:r>
              <a:rPr lang="en-AU" sz="1800" dirty="0" err="1" smtClean="0">
                <a:solidFill>
                  <a:srgbClr val="000000"/>
                </a:solidFill>
                <a:latin typeface="Arial" pitchFamily="34" charset="0"/>
                <a:cs typeface="Arial" pitchFamily="34" charset="0"/>
              </a:rPr>
              <a:t>meridionally</a:t>
            </a:r>
            <a:r>
              <a:rPr lang="en-AU" sz="1800" dirty="0" smtClean="0">
                <a:solidFill>
                  <a:srgbClr val="000000"/>
                </a:solidFill>
                <a:latin typeface="Arial" pitchFamily="34" charset="0"/>
                <a:cs typeface="Arial" pitchFamily="34" charset="0"/>
              </a:rPr>
              <a:t>). </a:t>
            </a:r>
          </a:p>
        </p:txBody>
      </p:sp>
      <p:sp>
        <p:nvSpPr>
          <p:cNvPr id="20" name="Rectangle 5"/>
          <p:cNvSpPr>
            <a:spLocks noChangeArrowheads="1"/>
          </p:cNvSpPr>
          <p:nvPr/>
        </p:nvSpPr>
        <p:spPr bwMode="auto">
          <a:xfrm>
            <a:off x="252388" y="6023904"/>
            <a:ext cx="3591078" cy="1058003"/>
          </a:xfrm>
          <a:prstGeom prst="rect">
            <a:avLst/>
          </a:prstGeom>
          <a:noFill/>
          <a:ln w="9525">
            <a:noFill/>
            <a:miter lim="800000"/>
            <a:headEnd/>
            <a:tailEnd/>
          </a:ln>
        </p:spPr>
        <p:txBody>
          <a:bodyPr lIns="100729" tIns="50363" rIns="100729" bIns="50363"/>
          <a:lstStyle/>
          <a:p>
            <a:pPr marL="419700" indent="-419700" defTabSz="1007003" fontAlgn="base">
              <a:spcBef>
                <a:spcPct val="80000"/>
              </a:spcBef>
              <a:spcAft>
                <a:spcPct val="0"/>
              </a:spcAft>
              <a:defRPr/>
            </a:pPr>
            <a:r>
              <a:rPr lang="en-AU" dirty="0" smtClean="0">
                <a:solidFill>
                  <a:srgbClr val="000000"/>
                </a:solidFill>
                <a:latin typeface="Arial" pitchFamily="34" charset="0"/>
                <a:cs typeface="Arial" pitchFamily="34" charset="0"/>
              </a:rPr>
              <a:t>Atmospheric </a:t>
            </a:r>
            <a:r>
              <a:rPr lang="en-AU" dirty="0">
                <a:solidFill>
                  <a:srgbClr val="000000"/>
                </a:solidFill>
                <a:latin typeface="Arial" pitchFamily="34" charset="0"/>
                <a:cs typeface="Arial" pitchFamily="34" charset="0"/>
              </a:rPr>
              <a:t>resolution</a:t>
            </a:r>
          </a:p>
          <a:p>
            <a:pPr marL="187118" indent="-187118" defTabSz="1007003" fontAlgn="base">
              <a:spcBef>
                <a:spcPts val="331"/>
              </a:spcBef>
              <a:spcAft>
                <a:spcPct val="0"/>
              </a:spcAft>
              <a:buFont typeface="Arial" pitchFamily="34" charset="0"/>
              <a:buChar char="•"/>
              <a:defRPr/>
            </a:pPr>
            <a:r>
              <a:rPr lang="en-AU" sz="1800" dirty="0">
                <a:solidFill>
                  <a:srgbClr val="006F93"/>
                </a:solidFill>
                <a:latin typeface="Arial" pitchFamily="34" charset="0"/>
                <a:cs typeface="Arial" pitchFamily="34" charset="0"/>
              </a:rPr>
              <a:t> </a:t>
            </a:r>
            <a:r>
              <a:rPr lang="en-AU" sz="1800" dirty="0" smtClean="0">
                <a:solidFill>
                  <a:srgbClr val="006F93"/>
                </a:solidFill>
                <a:latin typeface="Arial" pitchFamily="34" charset="0"/>
                <a:cs typeface="Arial" pitchFamily="34" charset="0"/>
              </a:rPr>
              <a:t>~130 km horizontal “N96”</a:t>
            </a:r>
            <a:endParaRPr lang="en-AU" sz="1800" dirty="0">
              <a:solidFill>
                <a:srgbClr val="006F93"/>
              </a:solidFill>
              <a:latin typeface="Arial" pitchFamily="34" charset="0"/>
              <a:cs typeface="Arial" pitchFamily="34" charset="0"/>
            </a:endParaRPr>
          </a:p>
          <a:p>
            <a:pPr marL="187118" indent="-187118" defTabSz="1007003" fontAlgn="base">
              <a:spcBef>
                <a:spcPts val="331"/>
              </a:spcBef>
              <a:spcAft>
                <a:spcPct val="0"/>
              </a:spcAft>
              <a:buFont typeface="Arial" pitchFamily="34" charset="0"/>
              <a:buChar char="•"/>
              <a:defRPr/>
            </a:pPr>
            <a:r>
              <a:rPr lang="en-AU" sz="1800" dirty="0">
                <a:solidFill>
                  <a:srgbClr val="006F93"/>
                </a:solidFill>
                <a:latin typeface="Arial" pitchFamily="34" charset="0"/>
                <a:cs typeface="Arial" pitchFamily="34" charset="0"/>
              </a:rPr>
              <a:t> 38 levels vertically</a:t>
            </a:r>
          </a:p>
        </p:txBody>
      </p:sp>
      <p:sp>
        <p:nvSpPr>
          <p:cNvPr id="19" name="Rectangle 5"/>
          <p:cNvSpPr>
            <a:spLocks noChangeArrowheads="1"/>
          </p:cNvSpPr>
          <p:nvPr/>
        </p:nvSpPr>
        <p:spPr bwMode="auto">
          <a:xfrm rot="16200000">
            <a:off x="8784000" y="3807457"/>
            <a:ext cx="2592288" cy="360040"/>
          </a:xfrm>
          <a:prstGeom prst="rect">
            <a:avLst/>
          </a:prstGeom>
          <a:noFill/>
          <a:ln w="9525">
            <a:noFill/>
            <a:miter lim="800000"/>
            <a:headEnd/>
            <a:tailEnd/>
          </a:ln>
        </p:spPr>
        <p:txBody>
          <a:bodyPr lIns="100729" tIns="50363" rIns="100729" bIns="50363"/>
          <a:lstStyle/>
          <a:p>
            <a:pPr marL="419700" indent="-419700" defTabSz="1007003" fontAlgn="base">
              <a:spcBef>
                <a:spcPct val="80000"/>
              </a:spcBef>
              <a:spcAft>
                <a:spcPct val="0"/>
              </a:spcAft>
              <a:defRPr/>
            </a:pPr>
            <a:r>
              <a:rPr lang="en-AU" dirty="0" smtClean="0">
                <a:solidFill>
                  <a:srgbClr val="000000"/>
                </a:solidFill>
              </a:rPr>
              <a:t>Bathymetric depth (m)</a:t>
            </a:r>
            <a:endParaRPr lang="en-AU" dirty="0">
              <a:solidFill>
                <a:srgbClr val="000000"/>
              </a:solidFill>
            </a:endParaRPr>
          </a:p>
        </p:txBody>
      </p:sp>
    </p:spTree>
    <p:extLst>
      <p:ext uri="{BB962C8B-B14F-4D97-AF65-F5344CB8AC3E}">
        <p14:creationId xmlns:p14="http://schemas.microsoft.com/office/powerpoint/2010/main" val="3403346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1" name="Rectangle 3"/>
          <p:cNvSpPr>
            <a:spLocks noGrp="1" noChangeArrowheads="1"/>
          </p:cNvSpPr>
          <p:nvPr>
            <p:ph type="title"/>
          </p:nvPr>
        </p:nvSpPr>
        <p:spPr>
          <a:xfrm>
            <a:off x="367397" y="315076"/>
            <a:ext cx="8745139" cy="564573"/>
          </a:xfrm>
        </p:spPr>
        <p:txBody>
          <a:bodyPr/>
          <a:lstStyle/>
          <a:p>
            <a:pPr>
              <a:tabLst>
                <a:tab pos="4392937" algn="l"/>
              </a:tabLst>
            </a:pPr>
            <a:r>
              <a:rPr lang="en-AU" sz="2600" dirty="0" smtClean="0">
                <a:latin typeface="Arial" pitchFamily="34" charset="0"/>
                <a:cs typeface="Arial" pitchFamily="34" charset="0"/>
              </a:rPr>
              <a:t>ACCESS </a:t>
            </a:r>
            <a:r>
              <a:rPr lang="en-AU" sz="2600" dirty="0" smtClean="0">
                <a:solidFill>
                  <a:srgbClr val="004B87"/>
                </a:solidFill>
                <a:latin typeface="Arial" pitchFamily="34" charset="0"/>
                <a:cs typeface="Arial" pitchFamily="34" charset="0"/>
              </a:rPr>
              <a:t>Climate Model </a:t>
            </a:r>
            <a:r>
              <a:rPr lang="en-AU" sz="2600" dirty="0" smtClean="0">
                <a:latin typeface="Arial" pitchFamily="34" charset="0"/>
                <a:cs typeface="Arial" pitchFamily="34" charset="0"/>
              </a:rPr>
              <a:t>– Simulations to contribute to IPCC 5</a:t>
            </a:r>
            <a:r>
              <a:rPr lang="en-AU" sz="2600" baseline="30000" dirty="0" smtClean="0">
                <a:latin typeface="Arial" pitchFamily="34" charset="0"/>
                <a:cs typeface="Arial" pitchFamily="34" charset="0"/>
              </a:rPr>
              <a:t>th</a:t>
            </a:r>
            <a:r>
              <a:rPr lang="en-AU" sz="2600" dirty="0" smtClean="0">
                <a:latin typeface="Arial" pitchFamily="34" charset="0"/>
                <a:cs typeface="Arial" pitchFamily="34" charset="0"/>
              </a:rPr>
              <a:t> Assessment Report and CMIP5</a:t>
            </a:r>
          </a:p>
        </p:txBody>
      </p:sp>
      <p:sp>
        <p:nvSpPr>
          <p:cNvPr id="31" name="Rectangle 5"/>
          <p:cNvSpPr>
            <a:spLocks noChangeArrowheads="1"/>
          </p:cNvSpPr>
          <p:nvPr/>
        </p:nvSpPr>
        <p:spPr bwMode="auto">
          <a:xfrm>
            <a:off x="367385" y="1539205"/>
            <a:ext cx="5472551" cy="2016221"/>
          </a:xfrm>
          <a:prstGeom prst="rect">
            <a:avLst/>
          </a:prstGeom>
          <a:solidFill>
            <a:schemeClr val="bg1"/>
          </a:solidFill>
          <a:ln w="9525">
            <a:noFill/>
            <a:miter lim="800000"/>
            <a:headEnd/>
            <a:tailEnd/>
          </a:ln>
        </p:spPr>
        <p:txBody>
          <a:bodyPr lIns="100148" tIns="50076" rIns="100148" bIns="50076"/>
          <a:lstStyle/>
          <a:p>
            <a:pPr marL="417306" indent="-417306" defTabSz="1001526" fontAlgn="base">
              <a:spcBef>
                <a:spcPct val="80000"/>
              </a:spcBef>
              <a:spcAft>
                <a:spcPct val="0"/>
              </a:spcAft>
              <a:defRPr/>
            </a:pPr>
            <a:r>
              <a:rPr lang="en-AU" sz="1900" b="1" dirty="0">
                <a:solidFill>
                  <a:srgbClr val="000000"/>
                </a:solidFill>
                <a:latin typeface="Arial" pitchFamily="34" charset="0"/>
                <a:cs typeface="Arial" pitchFamily="34" charset="0"/>
              </a:rPr>
              <a:t>CMIP5 model versions</a:t>
            </a:r>
          </a:p>
          <a:p>
            <a:pPr marL="417306" indent="-417306" defTabSz="1001526" fontAlgn="base">
              <a:spcBef>
                <a:spcPts val="661"/>
              </a:spcBef>
              <a:spcAft>
                <a:spcPct val="0"/>
              </a:spcAft>
              <a:defRPr/>
            </a:pPr>
            <a:r>
              <a:rPr lang="en-AU" sz="1800" dirty="0">
                <a:solidFill>
                  <a:srgbClr val="000000"/>
                </a:solidFill>
                <a:latin typeface="Arial" pitchFamily="34" charset="0"/>
                <a:cs typeface="Arial" pitchFamily="34" charset="0"/>
              </a:rPr>
              <a:t>ACCESS1.0 and ACCESS1.3</a:t>
            </a:r>
          </a:p>
          <a:p>
            <a:pPr marL="693773" lvl="1" indent="-199963" defTabSz="1001526" fontAlgn="base">
              <a:spcBef>
                <a:spcPts val="331"/>
              </a:spcBef>
              <a:spcAft>
                <a:spcPct val="0"/>
              </a:spcAft>
              <a:buFont typeface="Arial" pitchFamily="34" charset="0"/>
              <a:buChar char="•"/>
              <a:tabLst>
                <a:tab pos="686817" algn="l"/>
              </a:tabLst>
              <a:defRPr/>
            </a:pPr>
            <a:r>
              <a:rPr lang="en-AU" sz="1800" dirty="0" smtClean="0">
                <a:solidFill>
                  <a:srgbClr val="006F93"/>
                </a:solidFill>
                <a:latin typeface="Arial" pitchFamily="34" charset="0"/>
                <a:cs typeface="Arial" pitchFamily="34" charset="0"/>
              </a:rPr>
              <a:t>Differ </a:t>
            </a:r>
            <a:r>
              <a:rPr lang="en-AU" sz="1800" dirty="0">
                <a:solidFill>
                  <a:srgbClr val="006F93"/>
                </a:solidFill>
                <a:latin typeface="Arial" pitchFamily="34" charset="0"/>
                <a:cs typeface="Arial" pitchFamily="34" charset="0"/>
              </a:rPr>
              <a:t>in land surface model</a:t>
            </a:r>
          </a:p>
          <a:p>
            <a:pPr marL="686817" lvl="1" indent="-186044" defTabSz="1001526" fontAlgn="base">
              <a:spcBef>
                <a:spcPts val="331"/>
              </a:spcBef>
              <a:spcAft>
                <a:spcPct val="0"/>
              </a:spcAft>
              <a:buFont typeface="Arial" pitchFamily="34" charset="0"/>
              <a:buChar char="•"/>
              <a:defRPr/>
            </a:pPr>
            <a:r>
              <a:rPr lang="en-AU" sz="1800" dirty="0" smtClean="0">
                <a:solidFill>
                  <a:srgbClr val="006F93"/>
                </a:solidFill>
                <a:latin typeface="Arial" pitchFamily="34" charset="0"/>
                <a:cs typeface="Arial" pitchFamily="34" charset="0"/>
              </a:rPr>
              <a:t>Differ </a:t>
            </a:r>
            <a:r>
              <a:rPr lang="en-AU" sz="1800" dirty="0">
                <a:solidFill>
                  <a:srgbClr val="006F93"/>
                </a:solidFill>
                <a:latin typeface="Arial" pitchFamily="34" charset="0"/>
                <a:cs typeface="Arial" pitchFamily="34" charset="0"/>
              </a:rPr>
              <a:t>in atmospheric physics (esp. cloud</a:t>
            </a:r>
            <a:r>
              <a:rPr lang="en-AU" sz="1800" dirty="0" smtClean="0">
                <a:solidFill>
                  <a:srgbClr val="006F93"/>
                </a:solidFill>
                <a:latin typeface="Arial" pitchFamily="34" charset="0"/>
                <a:cs typeface="Arial" pitchFamily="34" charset="0"/>
              </a:rPr>
              <a:t>)</a:t>
            </a:r>
          </a:p>
        </p:txBody>
      </p:sp>
      <p:sp>
        <p:nvSpPr>
          <p:cNvPr id="14" name="Rectangle 5"/>
          <p:cNvSpPr>
            <a:spLocks noChangeArrowheads="1"/>
          </p:cNvSpPr>
          <p:nvPr/>
        </p:nvSpPr>
        <p:spPr bwMode="auto">
          <a:xfrm>
            <a:off x="295375" y="3411413"/>
            <a:ext cx="5006237" cy="1656184"/>
          </a:xfrm>
          <a:prstGeom prst="rect">
            <a:avLst/>
          </a:prstGeom>
          <a:solidFill>
            <a:schemeClr val="bg1"/>
          </a:solidFill>
          <a:ln w="9525">
            <a:noFill/>
            <a:miter lim="800000"/>
            <a:headEnd/>
            <a:tailEnd/>
          </a:ln>
        </p:spPr>
        <p:txBody>
          <a:bodyPr lIns="100148" tIns="50076" rIns="100148" bIns="50076"/>
          <a:lstStyle/>
          <a:p>
            <a:pPr marL="417306" indent="-417306" defTabSz="1001526" fontAlgn="base">
              <a:spcBef>
                <a:spcPct val="80000"/>
              </a:spcBef>
              <a:spcAft>
                <a:spcPct val="0"/>
              </a:spcAft>
              <a:defRPr/>
            </a:pPr>
            <a:r>
              <a:rPr lang="en-AU" sz="1900" b="1" dirty="0">
                <a:solidFill>
                  <a:srgbClr val="000000"/>
                </a:solidFill>
                <a:latin typeface="Arial" pitchFamily="34" charset="0"/>
                <a:cs typeface="Arial" pitchFamily="34" charset="0"/>
              </a:rPr>
              <a:t>CMIP5 </a:t>
            </a:r>
            <a:r>
              <a:rPr lang="en-AU" sz="1900" b="1" dirty="0" smtClean="0">
                <a:solidFill>
                  <a:srgbClr val="000000"/>
                </a:solidFill>
                <a:latin typeface="Arial" pitchFamily="34" charset="0"/>
                <a:cs typeface="Arial" pitchFamily="34" charset="0"/>
              </a:rPr>
              <a:t>simulations</a:t>
            </a:r>
            <a:endParaRPr lang="en-AU" sz="1900" b="1" dirty="0">
              <a:solidFill>
                <a:srgbClr val="000000"/>
              </a:solidFill>
              <a:latin typeface="Arial" pitchFamily="34" charset="0"/>
              <a:cs typeface="Arial" pitchFamily="34" charset="0"/>
            </a:endParaRPr>
          </a:p>
          <a:p>
            <a:pPr marL="686817" lvl="1" indent="-186044" defTabSz="1001526" fontAlgn="base">
              <a:spcBef>
                <a:spcPts val="331"/>
              </a:spcBef>
              <a:spcAft>
                <a:spcPct val="0"/>
              </a:spcAft>
              <a:buFont typeface="Arial" pitchFamily="34" charset="0"/>
              <a:buChar char="•"/>
              <a:defRPr/>
            </a:pPr>
            <a:r>
              <a:rPr lang="en-AU" sz="1800" dirty="0" smtClean="0">
                <a:solidFill>
                  <a:srgbClr val="006F93"/>
                </a:solidFill>
                <a:latin typeface="Arial" pitchFamily="34" charset="0"/>
                <a:cs typeface="Arial" pitchFamily="34" charset="0"/>
              </a:rPr>
              <a:t>CORE experiments</a:t>
            </a:r>
          </a:p>
          <a:p>
            <a:pPr marL="686817" lvl="1" indent="-186044" defTabSz="1001526" fontAlgn="base">
              <a:spcBef>
                <a:spcPts val="331"/>
              </a:spcBef>
              <a:spcAft>
                <a:spcPct val="0"/>
              </a:spcAft>
              <a:buFont typeface="Arial" pitchFamily="34" charset="0"/>
              <a:buChar char="•"/>
              <a:defRPr/>
            </a:pPr>
            <a:r>
              <a:rPr lang="en-AU" sz="1800" dirty="0" smtClean="0">
                <a:solidFill>
                  <a:srgbClr val="006F93"/>
                </a:solidFill>
                <a:latin typeface="Arial" pitchFamily="34" charset="0"/>
                <a:cs typeface="Arial" pitchFamily="34" charset="0"/>
              </a:rPr>
              <a:t>Historical ensembles, RCP simulations</a:t>
            </a:r>
          </a:p>
          <a:p>
            <a:pPr marL="686817" lvl="1" indent="-186044" defTabSz="1001526" fontAlgn="base">
              <a:spcBef>
                <a:spcPts val="331"/>
              </a:spcBef>
              <a:spcAft>
                <a:spcPct val="0"/>
              </a:spcAft>
              <a:buFont typeface="Arial" pitchFamily="34" charset="0"/>
              <a:buChar char="•"/>
              <a:defRPr/>
            </a:pPr>
            <a:r>
              <a:rPr lang="en-AU" sz="1800" dirty="0" smtClean="0">
                <a:solidFill>
                  <a:srgbClr val="006F93"/>
                </a:solidFill>
                <a:latin typeface="Arial" pitchFamily="34" charset="0"/>
                <a:cs typeface="Arial" pitchFamily="34" charset="0"/>
              </a:rPr>
              <a:t>Output published on Earth System Grid (NCI node)</a:t>
            </a:r>
            <a:endParaRPr lang="en-AU" sz="1800" dirty="0">
              <a:solidFill>
                <a:srgbClr val="006F93"/>
              </a:solidFill>
              <a:latin typeface="Arial" pitchFamily="34" charset="0"/>
              <a:cs typeface="Arial" pitchFamily="34" charset="0"/>
            </a:endParaRPr>
          </a:p>
          <a:p>
            <a:pPr marL="918076" lvl="1" indent="-417306" defTabSz="1001526" fontAlgn="base">
              <a:spcBef>
                <a:spcPts val="331"/>
              </a:spcBef>
              <a:spcAft>
                <a:spcPct val="0"/>
              </a:spcAft>
              <a:defRPr/>
            </a:pPr>
            <a:endParaRPr lang="en-AU" sz="1800" dirty="0">
              <a:solidFill>
                <a:srgbClr val="006F93"/>
              </a:solidFill>
            </a:endParaRPr>
          </a:p>
          <a:p>
            <a:pPr marL="918076" lvl="1" indent="-417306" defTabSz="1001526" fontAlgn="base">
              <a:spcBef>
                <a:spcPts val="331"/>
              </a:spcBef>
              <a:spcAft>
                <a:spcPct val="0"/>
              </a:spcAft>
              <a:defRPr/>
            </a:pPr>
            <a:endParaRPr lang="en-AU" sz="1800" dirty="0">
              <a:solidFill>
                <a:srgbClr val="006F93"/>
              </a:solidFill>
            </a:endParaRPr>
          </a:p>
        </p:txBody>
      </p:sp>
      <p:grpSp>
        <p:nvGrpSpPr>
          <p:cNvPr id="2" name="Group 8"/>
          <p:cNvGrpSpPr/>
          <p:nvPr/>
        </p:nvGrpSpPr>
        <p:grpSpPr>
          <a:xfrm>
            <a:off x="5542593" y="4635552"/>
            <a:ext cx="4841269" cy="2015243"/>
            <a:chOff x="4734733" y="3200400"/>
            <a:chExt cx="4263218" cy="1905000"/>
          </a:xfrm>
        </p:grpSpPr>
        <p:pic>
          <p:nvPicPr>
            <p:cNvPr id="10" name="Picture 24" descr="tas_rcp.png"/>
            <p:cNvPicPr>
              <a:picLocks noChangeAspect="1" noChangeArrowheads="1"/>
            </p:cNvPicPr>
            <p:nvPr/>
          </p:nvPicPr>
          <p:blipFill>
            <a:blip r:embed="rId3" cstate="print"/>
            <a:srcRect l="7745" t="5833" r="6210" b="2048"/>
            <a:stretch>
              <a:fillRect/>
            </a:stretch>
          </p:blipFill>
          <p:spPr bwMode="auto">
            <a:xfrm>
              <a:off x="5105400" y="3505200"/>
              <a:ext cx="3892551" cy="1600200"/>
            </a:xfrm>
            <a:prstGeom prst="rect">
              <a:avLst/>
            </a:prstGeom>
            <a:noFill/>
            <a:ln w="9525">
              <a:noFill/>
              <a:miter lim="800000"/>
              <a:headEnd/>
              <a:tailEnd/>
            </a:ln>
          </p:spPr>
        </p:pic>
        <p:sp>
          <p:nvSpPr>
            <p:cNvPr id="11" name="TextBox 25"/>
            <p:cNvSpPr txBox="1">
              <a:spLocks noChangeArrowheads="1"/>
            </p:cNvSpPr>
            <p:nvPr/>
          </p:nvSpPr>
          <p:spPr bwMode="auto">
            <a:xfrm>
              <a:off x="5257800" y="3200400"/>
              <a:ext cx="3517899" cy="349092"/>
            </a:xfrm>
            <a:prstGeom prst="rect">
              <a:avLst/>
            </a:prstGeom>
            <a:solidFill>
              <a:schemeClr val="bg1"/>
            </a:solidFill>
            <a:ln w="9525">
              <a:noFill/>
              <a:miter lim="800000"/>
              <a:headEnd/>
              <a:tailEnd/>
            </a:ln>
          </p:spPr>
          <p:txBody>
            <a:bodyPr wrap="square" lIns="91404" tIns="45701" rIns="91404" bIns="45701">
              <a:spAutoFit/>
            </a:bodyPr>
            <a:lstStyle/>
            <a:p>
              <a:pPr algn="ctr" defTabSz="1001526" fontAlgn="base">
                <a:spcBef>
                  <a:spcPct val="0"/>
                </a:spcBef>
                <a:spcAft>
                  <a:spcPct val="0"/>
                </a:spcAft>
              </a:pPr>
              <a:r>
                <a:rPr lang="en-AU" sz="1800" dirty="0" smtClean="0">
                  <a:solidFill>
                    <a:srgbClr val="000000"/>
                  </a:solidFill>
                </a:rPr>
                <a:t>ACCESS – RCP4.5 and RCP8.5</a:t>
              </a:r>
            </a:p>
          </p:txBody>
        </p:sp>
        <p:sp>
          <p:nvSpPr>
            <p:cNvPr id="12" name="TextBox 28"/>
            <p:cNvSpPr txBox="1">
              <a:spLocks noChangeArrowheads="1"/>
            </p:cNvSpPr>
            <p:nvPr/>
          </p:nvSpPr>
          <p:spPr bwMode="auto">
            <a:xfrm rot="16200000">
              <a:off x="4303724" y="4164818"/>
              <a:ext cx="1241424" cy="379405"/>
            </a:xfrm>
            <a:prstGeom prst="rect">
              <a:avLst/>
            </a:prstGeom>
            <a:solidFill>
              <a:schemeClr val="bg1"/>
            </a:solidFill>
            <a:ln w="9525">
              <a:noFill/>
              <a:miter lim="800000"/>
              <a:headEnd/>
              <a:tailEnd/>
            </a:ln>
          </p:spPr>
          <p:txBody>
            <a:bodyPr wrap="square" lIns="91404" tIns="45701" rIns="91404" bIns="45701">
              <a:spAutoFit/>
            </a:bodyPr>
            <a:lstStyle/>
            <a:p>
              <a:pPr algn="ctr" defTabSz="1001526" fontAlgn="base">
                <a:spcBef>
                  <a:spcPct val="0"/>
                </a:spcBef>
                <a:spcAft>
                  <a:spcPct val="0"/>
                </a:spcAft>
              </a:pPr>
              <a:r>
                <a:rPr lang="en-AU" sz="1100" b="1" dirty="0" smtClean="0">
                  <a:solidFill>
                    <a:srgbClr val="000000"/>
                  </a:solidFill>
                </a:rPr>
                <a:t>Surface air temp</a:t>
              </a:r>
            </a:p>
            <a:p>
              <a:pPr algn="ctr" defTabSz="1001526" fontAlgn="base">
                <a:spcBef>
                  <a:spcPct val="0"/>
                </a:spcBef>
                <a:spcAft>
                  <a:spcPct val="0"/>
                </a:spcAft>
              </a:pPr>
              <a:r>
                <a:rPr lang="en-AU" sz="1100" b="1" dirty="0" smtClean="0">
                  <a:solidFill>
                    <a:srgbClr val="000000"/>
                  </a:solidFill>
                </a:rPr>
                <a:t> anomaly (°C)</a:t>
              </a:r>
            </a:p>
          </p:txBody>
        </p:sp>
      </p:grpSp>
      <p:pic>
        <p:nvPicPr>
          <p:cNvPr id="13" name="Content Placeholder 5"/>
          <p:cNvPicPr>
            <a:picLocks noGrp="1" noChangeAspect="1"/>
          </p:cNvPicPr>
          <p:nvPr>
            <p:ph idx="1"/>
          </p:nvPr>
        </p:nvPicPr>
        <p:blipFill>
          <a:blip r:embed="rId4" cstate="print"/>
          <a:stretch>
            <a:fillRect/>
          </a:stretch>
        </p:blipFill>
        <p:spPr>
          <a:xfrm>
            <a:off x="5839994" y="1251172"/>
            <a:ext cx="4543848" cy="3175297"/>
          </a:xfrm>
          <a:prstGeom prst="rect">
            <a:avLst/>
          </a:prstGeom>
        </p:spPr>
      </p:pic>
      <p:sp>
        <p:nvSpPr>
          <p:cNvPr id="15" name="Rectangle 5"/>
          <p:cNvSpPr>
            <a:spLocks noChangeArrowheads="1"/>
          </p:cNvSpPr>
          <p:nvPr/>
        </p:nvSpPr>
        <p:spPr bwMode="auto">
          <a:xfrm>
            <a:off x="367383" y="5355629"/>
            <a:ext cx="5006237" cy="755504"/>
          </a:xfrm>
          <a:prstGeom prst="rect">
            <a:avLst/>
          </a:prstGeom>
          <a:solidFill>
            <a:schemeClr val="bg1"/>
          </a:solidFill>
          <a:ln w="9525">
            <a:noFill/>
            <a:miter lim="800000"/>
            <a:headEnd/>
            <a:tailEnd/>
          </a:ln>
        </p:spPr>
        <p:txBody>
          <a:bodyPr lIns="100148" tIns="50076" rIns="100148" bIns="50076"/>
          <a:lstStyle/>
          <a:p>
            <a:pPr marL="417306" indent="-417306" defTabSz="1001526" fontAlgn="base">
              <a:spcBef>
                <a:spcPct val="80000"/>
              </a:spcBef>
              <a:spcAft>
                <a:spcPct val="0"/>
              </a:spcAft>
              <a:buClr>
                <a:srgbClr val="C00000"/>
              </a:buClr>
              <a:buFont typeface="Wingdings" pitchFamily="2" charset="2"/>
              <a:buChar char="Ø"/>
              <a:defRPr/>
            </a:pPr>
            <a:r>
              <a:rPr lang="en-AU" sz="1900" dirty="0" smtClean="0">
                <a:solidFill>
                  <a:srgbClr val="000000"/>
                </a:solidFill>
                <a:latin typeface="Arial" pitchFamily="34" charset="0"/>
                <a:cs typeface="Arial" pitchFamily="34" charset="0"/>
              </a:rPr>
              <a:t>Collaboration between </a:t>
            </a:r>
            <a:r>
              <a:rPr lang="en-AU" sz="1900" b="1" dirty="0" smtClean="0">
                <a:solidFill>
                  <a:srgbClr val="000000"/>
                </a:solidFill>
                <a:latin typeface="Arial" pitchFamily="34" charset="0"/>
                <a:cs typeface="Arial" pitchFamily="34" charset="0"/>
              </a:rPr>
              <a:t>CSIRO</a:t>
            </a:r>
            <a:r>
              <a:rPr lang="en-AU" sz="1900" dirty="0" smtClean="0">
                <a:solidFill>
                  <a:srgbClr val="000000"/>
                </a:solidFill>
                <a:latin typeface="Arial" pitchFamily="34" charset="0"/>
                <a:cs typeface="Arial" pitchFamily="34" charset="0"/>
              </a:rPr>
              <a:t>, </a:t>
            </a:r>
            <a:r>
              <a:rPr lang="en-AU" sz="1900" b="1" dirty="0" smtClean="0">
                <a:solidFill>
                  <a:srgbClr val="000000"/>
                </a:solidFill>
                <a:latin typeface="Arial" pitchFamily="34" charset="0"/>
                <a:cs typeface="Arial" pitchFamily="34" charset="0"/>
              </a:rPr>
              <a:t>Bureau</a:t>
            </a:r>
            <a:r>
              <a:rPr lang="en-AU" sz="1900" dirty="0" smtClean="0">
                <a:solidFill>
                  <a:srgbClr val="000000"/>
                </a:solidFill>
                <a:latin typeface="Arial" pitchFamily="34" charset="0"/>
                <a:cs typeface="Arial" pitchFamily="34" charset="0"/>
              </a:rPr>
              <a:t> and </a:t>
            </a:r>
            <a:r>
              <a:rPr lang="en-AU" sz="1900" b="1" dirty="0" smtClean="0">
                <a:solidFill>
                  <a:srgbClr val="000000"/>
                </a:solidFill>
                <a:latin typeface="Arial" pitchFamily="34" charset="0"/>
                <a:cs typeface="Arial" pitchFamily="34" charset="0"/>
              </a:rPr>
              <a:t>ARCCSS</a:t>
            </a:r>
            <a:endParaRPr lang="en-AU" sz="1800" b="1" dirty="0">
              <a:solidFill>
                <a:srgbClr val="006F93"/>
              </a:solidFill>
              <a:latin typeface="Arial" pitchFamily="34" charset="0"/>
              <a:cs typeface="Arial" pitchFamily="34" charset="0"/>
            </a:endParaRPr>
          </a:p>
          <a:p>
            <a:pPr marL="918076" lvl="1" indent="-417306" defTabSz="1001526" fontAlgn="base">
              <a:spcBef>
                <a:spcPts val="331"/>
              </a:spcBef>
              <a:spcAft>
                <a:spcPct val="0"/>
              </a:spcAft>
              <a:defRPr/>
            </a:pPr>
            <a:endParaRPr lang="en-AU" sz="1800" dirty="0">
              <a:solidFill>
                <a:srgbClr val="006F93"/>
              </a:solidFill>
            </a:endParaRPr>
          </a:p>
          <a:p>
            <a:pPr marL="918076" lvl="1" indent="-417306" defTabSz="1001526" fontAlgn="base">
              <a:spcBef>
                <a:spcPts val="331"/>
              </a:spcBef>
              <a:spcAft>
                <a:spcPct val="0"/>
              </a:spcAft>
              <a:defRPr/>
            </a:pPr>
            <a:endParaRPr lang="en-AU" sz="1800" dirty="0">
              <a:solidFill>
                <a:srgbClr val="006F93"/>
              </a:solidFill>
            </a:endParaRPr>
          </a:p>
        </p:txBody>
      </p:sp>
      <p:sp>
        <p:nvSpPr>
          <p:cNvPr id="16" name="Rectangle 5"/>
          <p:cNvSpPr>
            <a:spLocks noChangeArrowheads="1"/>
          </p:cNvSpPr>
          <p:nvPr/>
        </p:nvSpPr>
        <p:spPr bwMode="auto">
          <a:xfrm>
            <a:off x="367383" y="6120000"/>
            <a:ext cx="5006237" cy="475855"/>
          </a:xfrm>
          <a:prstGeom prst="rect">
            <a:avLst/>
          </a:prstGeom>
          <a:solidFill>
            <a:schemeClr val="bg1"/>
          </a:solidFill>
          <a:ln w="9525">
            <a:noFill/>
            <a:miter lim="800000"/>
            <a:headEnd/>
            <a:tailEnd/>
          </a:ln>
        </p:spPr>
        <p:txBody>
          <a:bodyPr lIns="100148" tIns="50076" rIns="100148" bIns="50076"/>
          <a:lstStyle/>
          <a:p>
            <a:pPr marL="417306" indent="-417306" defTabSz="1001526" fontAlgn="base">
              <a:spcBef>
                <a:spcPct val="80000"/>
              </a:spcBef>
              <a:spcAft>
                <a:spcPct val="0"/>
              </a:spcAft>
              <a:buClr>
                <a:srgbClr val="C00000"/>
              </a:buClr>
              <a:buFont typeface="Wingdings" pitchFamily="2" charset="2"/>
              <a:buChar char="Ø"/>
              <a:defRPr/>
            </a:pPr>
            <a:r>
              <a:rPr lang="en-AU" sz="1900" dirty="0" smtClean="0">
                <a:solidFill>
                  <a:srgbClr val="000000"/>
                </a:solidFill>
                <a:latin typeface="Arial" pitchFamily="34" charset="0"/>
                <a:cs typeface="Arial" pitchFamily="34" charset="0"/>
              </a:rPr>
              <a:t>Computing done on </a:t>
            </a:r>
            <a:r>
              <a:rPr lang="en-AU" sz="1900" b="1" dirty="0" smtClean="0">
                <a:solidFill>
                  <a:srgbClr val="000000"/>
                </a:solidFill>
                <a:latin typeface="Arial" pitchFamily="34" charset="0"/>
                <a:cs typeface="Arial" pitchFamily="34" charset="0"/>
              </a:rPr>
              <a:t>NCI</a:t>
            </a:r>
            <a:endParaRPr lang="en-AU" sz="1800" b="1" dirty="0">
              <a:solidFill>
                <a:srgbClr val="006F93"/>
              </a:solidFill>
              <a:latin typeface="Arial" pitchFamily="34" charset="0"/>
              <a:cs typeface="Arial" pitchFamily="34" charset="0"/>
            </a:endParaRPr>
          </a:p>
          <a:p>
            <a:pPr marL="918076" lvl="1" indent="-417306" defTabSz="1001526" fontAlgn="base">
              <a:spcBef>
                <a:spcPts val="331"/>
              </a:spcBef>
              <a:spcAft>
                <a:spcPct val="0"/>
              </a:spcAft>
              <a:defRPr/>
            </a:pPr>
            <a:endParaRPr lang="en-AU" sz="1800" dirty="0">
              <a:solidFill>
                <a:srgbClr val="006F93"/>
              </a:solidFill>
            </a:endParaRPr>
          </a:p>
          <a:p>
            <a:pPr marL="918076" lvl="1" indent="-417306" defTabSz="1001526" fontAlgn="base">
              <a:spcBef>
                <a:spcPts val="331"/>
              </a:spcBef>
              <a:spcAft>
                <a:spcPct val="0"/>
              </a:spcAft>
              <a:defRPr/>
            </a:pPr>
            <a:endParaRPr lang="en-AU" sz="1800" dirty="0">
              <a:solidFill>
                <a:srgbClr val="006F93"/>
              </a:solidFill>
            </a:endParaRPr>
          </a:p>
        </p:txBody>
      </p:sp>
      <p:sp>
        <p:nvSpPr>
          <p:cNvPr id="17" name="Rectangle 5"/>
          <p:cNvSpPr>
            <a:spLocks noChangeArrowheads="1"/>
          </p:cNvSpPr>
          <p:nvPr/>
        </p:nvSpPr>
        <p:spPr bwMode="auto">
          <a:xfrm>
            <a:off x="396000" y="6624000"/>
            <a:ext cx="5006237" cy="475855"/>
          </a:xfrm>
          <a:prstGeom prst="rect">
            <a:avLst/>
          </a:prstGeom>
          <a:solidFill>
            <a:schemeClr val="bg1"/>
          </a:solidFill>
          <a:ln w="9525">
            <a:noFill/>
            <a:miter lim="800000"/>
            <a:headEnd/>
            <a:tailEnd/>
          </a:ln>
        </p:spPr>
        <p:txBody>
          <a:bodyPr lIns="100148" tIns="50076" rIns="100148" bIns="50076"/>
          <a:lstStyle/>
          <a:p>
            <a:pPr marL="417306" indent="-417306" defTabSz="1001526" fontAlgn="base">
              <a:spcBef>
                <a:spcPct val="80000"/>
              </a:spcBef>
              <a:spcAft>
                <a:spcPct val="0"/>
              </a:spcAft>
              <a:buClr>
                <a:srgbClr val="C00000"/>
              </a:buClr>
              <a:buFont typeface="Wingdings" pitchFamily="2" charset="2"/>
              <a:buChar char="Ø"/>
              <a:defRPr/>
            </a:pPr>
            <a:r>
              <a:rPr lang="en-AU" sz="1900" dirty="0" smtClean="0">
                <a:solidFill>
                  <a:srgbClr val="000000"/>
                </a:solidFill>
                <a:latin typeface="Arial" pitchFamily="34" charset="0"/>
                <a:cs typeface="Arial" pitchFamily="34" charset="0"/>
              </a:rPr>
              <a:t>Supported by the </a:t>
            </a:r>
            <a:r>
              <a:rPr lang="en-AU" sz="1900" b="1" dirty="0" smtClean="0">
                <a:solidFill>
                  <a:srgbClr val="000000"/>
                </a:solidFill>
                <a:latin typeface="Arial" pitchFamily="34" charset="0"/>
                <a:cs typeface="Arial" pitchFamily="34" charset="0"/>
              </a:rPr>
              <a:t>ACCSP</a:t>
            </a:r>
            <a:endParaRPr lang="en-AU" sz="1800" b="1" dirty="0">
              <a:solidFill>
                <a:srgbClr val="006F93"/>
              </a:solidFill>
              <a:latin typeface="Arial" pitchFamily="34" charset="0"/>
              <a:cs typeface="Arial" pitchFamily="34" charset="0"/>
            </a:endParaRPr>
          </a:p>
          <a:p>
            <a:pPr marL="918076" lvl="1" indent="-417306" defTabSz="1001526" fontAlgn="base">
              <a:spcBef>
                <a:spcPts val="331"/>
              </a:spcBef>
              <a:spcAft>
                <a:spcPct val="0"/>
              </a:spcAft>
              <a:defRPr/>
            </a:pPr>
            <a:endParaRPr lang="en-AU" sz="1800" dirty="0">
              <a:solidFill>
                <a:srgbClr val="006F93"/>
              </a:solidFill>
            </a:endParaRPr>
          </a:p>
          <a:p>
            <a:pPr marL="918076" lvl="1" indent="-417306" defTabSz="1001526" fontAlgn="base">
              <a:spcBef>
                <a:spcPts val="331"/>
              </a:spcBef>
              <a:spcAft>
                <a:spcPct val="0"/>
              </a:spcAft>
              <a:defRPr/>
            </a:pPr>
            <a:endParaRPr lang="en-AU" sz="1800" dirty="0">
              <a:solidFill>
                <a:srgbClr val="006F93"/>
              </a:solidFill>
            </a:endParaRPr>
          </a:p>
        </p:txBody>
      </p:sp>
    </p:spTree>
    <p:extLst>
      <p:ext uri="{BB962C8B-B14F-4D97-AF65-F5344CB8AC3E}">
        <p14:creationId xmlns:p14="http://schemas.microsoft.com/office/powerpoint/2010/main" val="2724220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auto">
          <a:xfrm>
            <a:off x="4454596" y="6400077"/>
            <a:ext cx="5929243" cy="854798"/>
          </a:xfrm>
          <a:prstGeom prst="rect">
            <a:avLst/>
          </a:prstGeom>
          <a:solidFill>
            <a:schemeClr val="bg1"/>
          </a:solidFill>
          <a:ln w="9525">
            <a:solidFill>
              <a:schemeClr val="bg1"/>
            </a:solidFill>
            <a:miter lim="800000"/>
            <a:headEnd/>
            <a:tailEnd/>
          </a:ln>
        </p:spPr>
        <p:txBody>
          <a:bodyPr wrap="none" lIns="100785" tIns="50393" rIns="100785" bIns="50393" anchor="ctr"/>
          <a:lstStyle/>
          <a:p>
            <a:pPr fontAlgn="base">
              <a:spcBef>
                <a:spcPct val="0"/>
              </a:spcBef>
              <a:spcAft>
                <a:spcPct val="0"/>
              </a:spcAft>
            </a:pPr>
            <a:endParaRPr lang="en-AU" b="1" smtClean="0">
              <a:solidFill>
                <a:srgbClr val="000000"/>
              </a:solidFill>
            </a:endParaRPr>
          </a:p>
        </p:txBody>
      </p:sp>
      <p:sp>
        <p:nvSpPr>
          <p:cNvPr id="6146" name="Title 8"/>
          <p:cNvSpPr>
            <a:spLocks noGrp="1"/>
          </p:cNvSpPr>
          <p:nvPr>
            <p:ph type="title"/>
          </p:nvPr>
        </p:nvSpPr>
        <p:spPr/>
        <p:txBody>
          <a:bodyPr/>
          <a:lstStyle/>
          <a:p>
            <a:r>
              <a:rPr lang="en-AU" sz="3500" dirty="0" smtClean="0"/>
              <a:t>ACCESS-ESM1</a:t>
            </a:r>
            <a:br>
              <a:rPr lang="en-AU" sz="3500" dirty="0" smtClean="0"/>
            </a:br>
            <a:r>
              <a:rPr lang="en-AU" sz="3500" dirty="0" smtClean="0"/>
              <a:t>First ACCESS Earth System Model</a:t>
            </a:r>
            <a:endParaRPr lang="en-AU" dirty="0" smtClean="0">
              <a:ea typeface="ＭＳ Ｐゴシック" pitchFamily="34" charset="-128"/>
            </a:endParaRPr>
          </a:p>
        </p:txBody>
      </p:sp>
      <p:sp>
        <p:nvSpPr>
          <p:cNvPr id="6147" name="Content Placeholder 1"/>
          <p:cNvSpPr>
            <a:spLocks noGrp="1"/>
          </p:cNvSpPr>
          <p:nvPr>
            <p:ph idx="1"/>
          </p:nvPr>
        </p:nvSpPr>
        <p:spPr>
          <a:xfrm>
            <a:off x="6438915" y="1731543"/>
            <a:ext cx="3944923" cy="4755974"/>
          </a:xfrm>
        </p:spPr>
        <p:txBody>
          <a:bodyPr>
            <a:normAutofit/>
          </a:bodyPr>
          <a:lstStyle/>
          <a:p>
            <a:r>
              <a:rPr lang="en-AU" sz="2000" dirty="0" smtClean="0">
                <a:solidFill>
                  <a:srgbClr val="000000"/>
                </a:solidFill>
              </a:rPr>
              <a:t>Based on improved version of ACCESS1.3 </a:t>
            </a:r>
          </a:p>
          <a:p>
            <a:r>
              <a:rPr lang="en-AU" sz="2000" dirty="0" smtClean="0">
                <a:solidFill>
                  <a:srgbClr val="000000"/>
                </a:solidFill>
              </a:rPr>
              <a:t>Includes ocean and land carbon cycle</a:t>
            </a:r>
          </a:p>
          <a:p>
            <a:r>
              <a:rPr lang="en-US" sz="2000" dirty="0" smtClean="0">
                <a:ea typeface="ＭＳ Ｐゴシック" pitchFamily="34" charset="-128"/>
              </a:rPr>
              <a:t>Simulations (prescribed CO2)</a:t>
            </a:r>
          </a:p>
          <a:p>
            <a:pPr lvl="1">
              <a:spcBef>
                <a:spcPts val="661"/>
              </a:spcBef>
            </a:pPr>
            <a:r>
              <a:rPr lang="en-US" sz="1800" dirty="0" smtClean="0">
                <a:solidFill>
                  <a:srgbClr val="006F93"/>
                </a:solidFill>
                <a:ea typeface="ＭＳ Ｐゴシック" pitchFamily="34" charset="-128"/>
              </a:rPr>
              <a:t>1000 yr pre-industrial  (blue)</a:t>
            </a:r>
          </a:p>
          <a:p>
            <a:pPr lvl="1">
              <a:spcBef>
                <a:spcPts val="661"/>
              </a:spcBef>
            </a:pPr>
            <a:r>
              <a:rPr lang="en-US" sz="1800" dirty="0" smtClean="0">
                <a:solidFill>
                  <a:srgbClr val="006F93"/>
                </a:solidFill>
                <a:ea typeface="ＭＳ Ｐゴシック" pitchFamily="34" charset="-128"/>
              </a:rPr>
              <a:t>Historical  (green)</a:t>
            </a:r>
          </a:p>
          <a:p>
            <a:pPr lvl="1">
              <a:spcBef>
                <a:spcPts val="661"/>
              </a:spcBef>
            </a:pPr>
            <a:r>
              <a:rPr lang="en-US" sz="1800" dirty="0" smtClean="0">
                <a:solidFill>
                  <a:srgbClr val="006F93"/>
                </a:solidFill>
                <a:ea typeface="ＭＳ Ｐゴシック" pitchFamily="34" charset="-128"/>
              </a:rPr>
              <a:t>Future scenarios: </a:t>
            </a:r>
          </a:p>
          <a:p>
            <a:pPr lvl="1">
              <a:spcBef>
                <a:spcPts val="661"/>
              </a:spcBef>
              <a:buNone/>
            </a:pPr>
            <a:r>
              <a:rPr lang="en-US" sz="1500" dirty="0" smtClean="0">
                <a:solidFill>
                  <a:srgbClr val="006F93"/>
                </a:solidFill>
                <a:ea typeface="ＭＳ Ｐゴシック" pitchFamily="34" charset="-128"/>
              </a:rPr>
              <a:t>	</a:t>
            </a:r>
            <a:r>
              <a:rPr lang="en-US" sz="1800" dirty="0" smtClean="0">
                <a:solidFill>
                  <a:srgbClr val="006F93"/>
                </a:solidFill>
                <a:ea typeface="ＭＳ Ｐゴシック" pitchFamily="34" charset="-128"/>
              </a:rPr>
              <a:t>RCP4.5 (black);  RCP8.5 (red</a:t>
            </a:r>
            <a:r>
              <a:rPr lang="en-US" sz="1800" dirty="0" smtClean="0">
                <a:ea typeface="ＭＳ Ｐゴシック" pitchFamily="34" charset="-128"/>
              </a:rPr>
              <a:t>)</a:t>
            </a:r>
          </a:p>
          <a:p>
            <a:pPr>
              <a:spcBef>
                <a:spcPts val="2645"/>
              </a:spcBef>
            </a:pPr>
            <a:r>
              <a:rPr lang="en-US" sz="2000" dirty="0" smtClean="0">
                <a:ea typeface="ＭＳ Ｐゴシック" pitchFamily="34" charset="-128"/>
              </a:rPr>
              <a:t>Also an emissions driven set</a:t>
            </a:r>
          </a:p>
          <a:p>
            <a:pPr marL="377786" lvl="1" indent="-377786">
              <a:spcBef>
                <a:spcPts val="2645"/>
              </a:spcBef>
              <a:buClr>
                <a:srgbClr val="C00000"/>
              </a:buClr>
              <a:buFont typeface="Wingdings" panose="05000000000000000000" pitchFamily="2" charset="2"/>
              <a:buChar char="Ø"/>
            </a:pPr>
            <a:r>
              <a:rPr lang="en-AU" sz="1800" dirty="0">
                <a:solidFill>
                  <a:prstClr val="black"/>
                </a:solidFill>
                <a:latin typeface="Arial" pitchFamily="34" charset="0"/>
                <a:cs typeface="Arial" pitchFamily="34" charset="0"/>
              </a:rPr>
              <a:t>‘Workhorse’ model for ESM science for near future</a:t>
            </a:r>
          </a:p>
          <a:p>
            <a:pPr>
              <a:spcBef>
                <a:spcPts val="2645"/>
              </a:spcBef>
            </a:pPr>
            <a:endParaRPr lang="en-US" sz="2000" dirty="0" smtClean="0">
              <a:ea typeface="ＭＳ Ｐゴシック" pitchFamily="34" charset="-128"/>
            </a:endParaRPr>
          </a:p>
        </p:txBody>
      </p:sp>
      <p:grpSp>
        <p:nvGrpSpPr>
          <p:cNvPr id="3" name="Group 12"/>
          <p:cNvGrpSpPr/>
          <p:nvPr/>
        </p:nvGrpSpPr>
        <p:grpSpPr>
          <a:xfrm>
            <a:off x="0" y="2259285"/>
            <a:ext cx="5711110" cy="4478346"/>
            <a:chOff x="-35785" y="1178992"/>
            <a:chExt cx="6343467" cy="4233360"/>
          </a:xfrm>
        </p:grpSpPr>
        <p:pic>
          <p:nvPicPr>
            <p:cNvPr id="9" name="Picture 8"/>
            <p:cNvPicPr>
              <a:picLocks noChangeAspect="1"/>
            </p:cNvPicPr>
            <p:nvPr/>
          </p:nvPicPr>
          <p:blipFill>
            <a:blip r:embed="rId3" cstate="print"/>
            <a:stretch>
              <a:fillRect/>
            </a:stretch>
          </p:blipFill>
          <p:spPr>
            <a:xfrm>
              <a:off x="-35785" y="1178992"/>
              <a:ext cx="6343467" cy="4233360"/>
            </a:xfrm>
            <a:prstGeom prst="rect">
              <a:avLst/>
            </a:prstGeom>
          </p:spPr>
        </p:pic>
        <p:sp>
          <p:nvSpPr>
            <p:cNvPr id="5" name="TextBox 4"/>
            <p:cNvSpPr txBox="1"/>
            <p:nvPr/>
          </p:nvSpPr>
          <p:spPr>
            <a:xfrm>
              <a:off x="1232907" y="1392612"/>
              <a:ext cx="4824375" cy="349128"/>
            </a:xfrm>
            <a:prstGeom prst="rect">
              <a:avLst/>
            </a:prstGeom>
            <a:noFill/>
          </p:spPr>
          <p:txBody>
            <a:bodyPr wrap="square" rtlCol="0">
              <a:spAutoFit/>
            </a:bodyPr>
            <a:lstStyle/>
            <a:p>
              <a:r>
                <a:rPr lang="en-US" sz="1800" dirty="0" smtClean="0"/>
                <a:t>Land carbon exchange</a:t>
              </a:r>
              <a:endParaRPr lang="en-AU" sz="1800" dirty="0"/>
            </a:p>
          </p:txBody>
        </p:sp>
        <p:sp>
          <p:nvSpPr>
            <p:cNvPr id="6" name="TextBox 5"/>
            <p:cNvSpPr txBox="1"/>
            <p:nvPr/>
          </p:nvSpPr>
          <p:spPr>
            <a:xfrm>
              <a:off x="1547664" y="3388349"/>
              <a:ext cx="4248470" cy="349128"/>
            </a:xfrm>
            <a:prstGeom prst="rect">
              <a:avLst/>
            </a:prstGeom>
            <a:noFill/>
          </p:spPr>
          <p:txBody>
            <a:bodyPr wrap="square" rtlCol="0">
              <a:spAutoFit/>
            </a:bodyPr>
            <a:lstStyle/>
            <a:p>
              <a:r>
                <a:rPr lang="en-US" sz="1800" dirty="0" smtClean="0"/>
                <a:t>Ocean carbon exchange</a:t>
              </a:r>
              <a:endParaRPr lang="en-AU" sz="1800" dirty="0"/>
            </a:p>
          </p:txBody>
        </p:sp>
      </p:grpSp>
      <p:sp>
        <p:nvSpPr>
          <p:cNvPr id="15" name="TextBox 14"/>
          <p:cNvSpPr txBox="1"/>
          <p:nvPr/>
        </p:nvSpPr>
        <p:spPr>
          <a:xfrm>
            <a:off x="173062" y="1731543"/>
            <a:ext cx="5624579" cy="686546"/>
          </a:xfrm>
          <a:prstGeom prst="rect">
            <a:avLst/>
          </a:prstGeom>
          <a:noFill/>
        </p:spPr>
        <p:txBody>
          <a:bodyPr wrap="square" lIns="100785" tIns="50393" rIns="100785" bIns="50393" rtlCol="0">
            <a:spAutoFit/>
          </a:bodyPr>
          <a:lstStyle/>
          <a:p>
            <a:pPr algn="ctr"/>
            <a:r>
              <a:rPr lang="en-AU" dirty="0" smtClean="0"/>
              <a:t>CO</a:t>
            </a:r>
            <a:r>
              <a:rPr lang="en-AU" baseline="-25000" dirty="0" smtClean="0"/>
              <a:t>2</a:t>
            </a:r>
            <a:r>
              <a:rPr lang="en-AU" dirty="0" smtClean="0"/>
              <a:t> flux to atmosphere</a:t>
            </a:r>
          </a:p>
          <a:p>
            <a:pPr algn="ctr"/>
            <a:r>
              <a:rPr lang="en-AU" sz="1800" dirty="0" smtClean="0"/>
              <a:t>(prescribed atmospheric CO2 concentrations)</a:t>
            </a:r>
            <a:endParaRPr lang="en-AU" sz="1800" dirty="0"/>
          </a:p>
        </p:txBody>
      </p:sp>
      <p:sp>
        <p:nvSpPr>
          <p:cNvPr id="14" name="TextBox 13"/>
          <p:cNvSpPr txBox="1"/>
          <p:nvPr/>
        </p:nvSpPr>
        <p:spPr>
          <a:xfrm>
            <a:off x="2595957" y="6487517"/>
            <a:ext cx="1297980" cy="301825"/>
          </a:xfrm>
          <a:prstGeom prst="rect">
            <a:avLst/>
          </a:prstGeom>
          <a:solidFill>
            <a:schemeClr val="bg1"/>
          </a:solidFill>
        </p:spPr>
        <p:txBody>
          <a:bodyPr wrap="square" lIns="100785" tIns="50393" rIns="100785" bIns="50393" rtlCol="0">
            <a:spAutoFit/>
          </a:bodyPr>
          <a:lstStyle/>
          <a:p>
            <a:r>
              <a:rPr lang="en-US" sz="1300" dirty="0" smtClean="0"/>
              <a:t>Model Year</a:t>
            </a:r>
            <a:endParaRPr lang="en-AU" sz="1300" dirty="0"/>
          </a:p>
        </p:txBody>
      </p:sp>
      <p:sp>
        <p:nvSpPr>
          <p:cNvPr id="11" name="TextBox 23"/>
          <p:cNvSpPr txBox="1">
            <a:spLocks noChangeArrowheads="1"/>
          </p:cNvSpPr>
          <p:nvPr/>
        </p:nvSpPr>
        <p:spPr bwMode="auto">
          <a:xfrm>
            <a:off x="865318" y="6838513"/>
            <a:ext cx="9864646" cy="378254"/>
          </a:xfrm>
          <a:prstGeom prst="rect">
            <a:avLst/>
          </a:prstGeom>
          <a:solidFill>
            <a:srgbClr val="FFFFFF"/>
          </a:solidFill>
          <a:ln w="9525">
            <a:noFill/>
            <a:miter lim="800000"/>
            <a:headEnd/>
            <a:tailEnd/>
          </a:ln>
        </p:spPr>
        <p:txBody>
          <a:bodyPr wrap="square" lIns="100270" tIns="50138" rIns="100270" bIns="50138">
            <a:spAutoFit/>
          </a:bodyPr>
          <a:lstStyle/>
          <a:p>
            <a:r>
              <a:rPr lang="en-AU" sz="1800" dirty="0" smtClean="0"/>
              <a:t>Law </a:t>
            </a:r>
            <a:r>
              <a:rPr lang="en-AU" sz="1800" dirty="0"/>
              <a:t>et al., </a:t>
            </a:r>
            <a:r>
              <a:rPr lang="it-IT" sz="1800" dirty="0" smtClean="0"/>
              <a:t>Geosci</a:t>
            </a:r>
            <a:r>
              <a:rPr lang="it-IT" sz="1800" dirty="0"/>
              <a:t>. Model Dev. Discuss</a:t>
            </a:r>
            <a:r>
              <a:rPr lang="it-IT" sz="1800" dirty="0" smtClean="0"/>
              <a:t>., 2015;  </a:t>
            </a:r>
            <a:r>
              <a:rPr lang="en-AU" sz="1800" dirty="0" smtClean="0"/>
              <a:t>Ziehn </a:t>
            </a:r>
            <a:r>
              <a:rPr lang="en-AU" sz="1800" dirty="0"/>
              <a:t>et al., </a:t>
            </a:r>
            <a:r>
              <a:rPr lang="it-IT" sz="1800" dirty="0" smtClean="0"/>
              <a:t>Geosci</a:t>
            </a:r>
            <a:r>
              <a:rPr lang="it-IT" sz="1800" dirty="0"/>
              <a:t>. Model Dev. Discuss., submitted.</a:t>
            </a:r>
            <a:endParaRPr lang="en-AU" sz="1800" dirty="0"/>
          </a:p>
        </p:txBody>
      </p:sp>
    </p:spTree>
    <p:extLst>
      <p:ext uri="{BB962C8B-B14F-4D97-AF65-F5344CB8AC3E}">
        <p14:creationId xmlns:p14="http://schemas.microsoft.com/office/powerpoint/2010/main" val="1351770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4" name="Footer Placeholder 3"/>
          <p:cNvSpPr txBox="1">
            <a:spLocks noGrp="1"/>
          </p:cNvSpPr>
          <p:nvPr/>
        </p:nvSpPr>
        <p:spPr bwMode="auto">
          <a:xfrm>
            <a:off x="9659214" y="6939158"/>
            <a:ext cx="677835" cy="272058"/>
          </a:xfrm>
          <a:prstGeom prst="rect">
            <a:avLst/>
          </a:prstGeom>
          <a:noFill/>
          <a:ln w="9525">
            <a:noFill/>
            <a:miter lim="800000"/>
            <a:headEnd/>
            <a:tailEnd/>
          </a:ln>
        </p:spPr>
        <p:txBody>
          <a:bodyPr lIns="100130" tIns="50067" rIns="100130" bIns="50067"/>
          <a:lstStyle/>
          <a:p>
            <a:pPr algn="r" defTabSz="1000998" eaLnBrk="0" fontAlgn="base" hangingPunct="0">
              <a:spcBef>
                <a:spcPct val="20000"/>
              </a:spcBef>
              <a:spcAft>
                <a:spcPct val="0"/>
              </a:spcAft>
            </a:pPr>
            <a:fld id="{C1895D35-2C2B-4587-A63C-06F3670A964D}" type="slidenum">
              <a:rPr lang="en-AU" sz="1300" smtClean="0">
                <a:solidFill>
                  <a:srgbClr val="999999"/>
                </a:solidFill>
                <a:ea typeface="ＭＳ Ｐゴシック" pitchFamily="34" charset="-128"/>
              </a:rPr>
              <a:pPr algn="r" defTabSz="1000998" eaLnBrk="0" fontAlgn="base" hangingPunct="0">
                <a:spcBef>
                  <a:spcPct val="20000"/>
                </a:spcBef>
                <a:spcAft>
                  <a:spcPct val="0"/>
                </a:spcAft>
              </a:pPr>
              <a:t>8</a:t>
            </a:fld>
            <a:endParaRPr lang="en-AU" sz="1300" dirty="0" smtClean="0">
              <a:solidFill>
                <a:srgbClr val="999999"/>
              </a:solidFill>
              <a:ea typeface="ＭＳ Ｐゴシック" pitchFamily="34" charset="-128"/>
            </a:endParaRPr>
          </a:p>
        </p:txBody>
      </p:sp>
      <p:sp>
        <p:nvSpPr>
          <p:cNvPr id="5" name="TextBox 23"/>
          <p:cNvSpPr txBox="1">
            <a:spLocks noChangeArrowheads="1"/>
          </p:cNvSpPr>
          <p:nvPr/>
        </p:nvSpPr>
        <p:spPr bwMode="auto">
          <a:xfrm>
            <a:off x="23837" y="1035149"/>
            <a:ext cx="9864646" cy="2891763"/>
          </a:xfrm>
          <a:prstGeom prst="rect">
            <a:avLst/>
          </a:prstGeom>
          <a:solidFill>
            <a:srgbClr val="FFFFFF"/>
          </a:solidFill>
          <a:ln w="9525">
            <a:noFill/>
            <a:miter lim="800000"/>
            <a:headEnd/>
            <a:tailEnd/>
          </a:ln>
        </p:spPr>
        <p:txBody>
          <a:bodyPr wrap="square" lIns="100270" tIns="50138" rIns="100270" bIns="50138">
            <a:spAutoFit/>
          </a:bodyPr>
          <a:lstStyle/>
          <a:p>
            <a:pPr marL="586691" defTabSz="1002370">
              <a:tabLst>
                <a:tab pos="783420" algn="l"/>
              </a:tabLst>
            </a:pPr>
            <a:r>
              <a:rPr lang="en-AU" sz="2400" dirty="0" smtClean="0">
                <a:solidFill>
                  <a:srgbClr val="000000"/>
                </a:solidFill>
                <a:latin typeface="Arial" pitchFamily="34" charset="0"/>
                <a:cs typeface="Arial" pitchFamily="34" charset="0"/>
              </a:rPr>
              <a:t>ACCESS-ESM1 – some limitations:</a:t>
            </a:r>
          </a:p>
          <a:p>
            <a:pPr marL="586691" defTabSz="1002370">
              <a:tabLst>
                <a:tab pos="783420" algn="l"/>
              </a:tabLst>
            </a:pPr>
            <a:endParaRPr lang="en-AU" sz="1900" dirty="0" smtClean="0">
              <a:solidFill>
                <a:srgbClr val="000000"/>
              </a:solidFill>
              <a:latin typeface="Arial" pitchFamily="34" charset="0"/>
              <a:cs typeface="Arial" pitchFamily="34" charset="0"/>
            </a:endParaRPr>
          </a:p>
          <a:p>
            <a:pPr marL="586691" defTabSz="1002370">
              <a:spcBef>
                <a:spcPts val="1323"/>
              </a:spcBef>
              <a:buFont typeface="Arial" pitchFamily="34" charset="0"/>
              <a:buChar char="•"/>
              <a:tabLst>
                <a:tab pos="783420" algn="l"/>
              </a:tabLst>
            </a:pPr>
            <a:r>
              <a:rPr lang="en-AU" sz="1900" dirty="0" smtClean="0">
                <a:solidFill>
                  <a:srgbClr val="006F93"/>
                </a:solidFill>
                <a:latin typeface="Arial" pitchFamily="34" charset="0"/>
                <a:cs typeface="Arial" pitchFamily="34" charset="0"/>
              </a:rPr>
              <a:t>  Issues with tropical variability (ENSO, IOD, intraseasonal)</a:t>
            </a:r>
          </a:p>
          <a:p>
            <a:pPr marL="586691" defTabSz="1002370">
              <a:spcBef>
                <a:spcPts val="1323"/>
              </a:spcBef>
              <a:buFont typeface="Arial" pitchFamily="34" charset="0"/>
              <a:buChar char="•"/>
              <a:tabLst>
                <a:tab pos="779950" algn="l"/>
              </a:tabLst>
            </a:pPr>
            <a:r>
              <a:rPr lang="en-AU" sz="1900" dirty="0" smtClean="0">
                <a:solidFill>
                  <a:srgbClr val="006F93"/>
                </a:solidFill>
                <a:latin typeface="Arial" pitchFamily="34" charset="0"/>
                <a:cs typeface="Arial" pitchFamily="34" charset="0"/>
              </a:rPr>
              <a:t>  Issues with aerosol radiative forcing</a:t>
            </a:r>
          </a:p>
          <a:p>
            <a:pPr marL="586691" defTabSz="1002370">
              <a:spcBef>
                <a:spcPts val="1323"/>
              </a:spcBef>
              <a:buFont typeface="Arial" pitchFamily="34" charset="0"/>
              <a:buChar char="•"/>
              <a:tabLst>
                <a:tab pos="779950" algn="l"/>
              </a:tabLst>
            </a:pPr>
            <a:r>
              <a:rPr lang="en-AU" sz="1900" dirty="0" smtClean="0">
                <a:solidFill>
                  <a:srgbClr val="006F93"/>
                </a:solidFill>
                <a:latin typeface="Arial" pitchFamily="34" charset="0"/>
                <a:cs typeface="Arial" pitchFamily="34" charset="0"/>
              </a:rPr>
              <a:t>  Vertical and oceanic resolution inadequate for some applications</a:t>
            </a:r>
          </a:p>
          <a:p>
            <a:pPr marL="586691" defTabSz="1002370">
              <a:spcBef>
                <a:spcPts val="1323"/>
              </a:spcBef>
              <a:buFont typeface="Arial" pitchFamily="34" charset="0"/>
              <a:buChar char="•"/>
              <a:tabLst>
                <a:tab pos="779950" algn="l"/>
              </a:tabLst>
            </a:pPr>
            <a:r>
              <a:rPr lang="en-AU" sz="1900" dirty="0" smtClean="0">
                <a:solidFill>
                  <a:srgbClr val="006F93"/>
                </a:solidFill>
                <a:latin typeface="Arial" pitchFamily="34" charset="0"/>
                <a:cs typeface="Arial" pitchFamily="34" charset="0"/>
              </a:rPr>
              <a:t>  UM community moving to new atmospheric models “GA6” and “GA7” 			(Partner interest in up-to-date physics!)</a:t>
            </a:r>
          </a:p>
        </p:txBody>
      </p:sp>
      <p:sp>
        <p:nvSpPr>
          <p:cNvPr id="4" name="TextBox 23"/>
          <p:cNvSpPr txBox="1">
            <a:spLocks noChangeArrowheads="1"/>
          </p:cNvSpPr>
          <p:nvPr/>
        </p:nvSpPr>
        <p:spPr bwMode="auto">
          <a:xfrm>
            <a:off x="0" y="4670059"/>
            <a:ext cx="9864646" cy="762975"/>
          </a:xfrm>
          <a:prstGeom prst="rect">
            <a:avLst/>
          </a:prstGeom>
          <a:solidFill>
            <a:srgbClr val="FFFFFF"/>
          </a:solidFill>
          <a:ln w="9525">
            <a:noFill/>
            <a:miter lim="800000"/>
            <a:headEnd/>
            <a:tailEnd/>
          </a:ln>
        </p:spPr>
        <p:txBody>
          <a:bodyPr wrap="square" lIns="100270" tIns="50138" rIns="100270" bIns="50138">
            <a:spAutoFit/>
          </a:bodyPr>
          <a:lstStyle/>
          <a:p>
            <a:pPr marL="929591" indent="-342900" defTabSz="1002370">
              <a:buClr>
                <a:srgbClr val="C00000"/>
              </a:buClr>
              <a:buFont typeface="Wingdings" panose="05000000000000000000" pitchFamily="2" charset="2"/>
              <a:buChar char="Ø"/>
              <a:tabLst>
                <a:tab pos="783420" algn="l"/>
              </a:tabLst>
            </a:pPr>
            <a:r>
              <a:rPr lang="en-AU" sz="2400" dirty="0" smtClean="0">
                <a:solidFill>
                  <a:srgbClr val="000000"/>
                </a:solidFill>
                <a:latin typeface="Arial" pitchFamily="34" charset="0"/>
                <a:cs typeface="Arial" pitchFamily="34" charset="0"/>
              </a:rPr>
              <a:t>Development of ACCESS-CM2/ESM2 underway</a:t>
            </a:r>
          </a:p>
          <a:p>
            <a:pPr marL="586691" defTabSz="1002370">
              <a:tabLst>
                <a:tab pos="783420" algn="l"/>
              </a:tabLst>
            </a:pPr>
            <a:endParaRPr lang="en-AU" sz="1900" dirty="0"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5822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1399" y="290531"/>
            <a:ext cx="8424936" cy="384578"/>
          </a:xfrm>
        </p:spPr>
        <p:txBody>
          <a:bodyPr/>
          <a:lstStyle/>
          <a:p>
            <a:pPr defTabSz="1007003"/>
            <a:r>
              <a:rPr lang="en-AU" sz="2800" dirty="0" smtClean="0">
                <a:solidFill>
                  <a:schemeClr val="tx1"/>
                </a:solidFill>
                <a:latin typeface="Arial" pitchFamily="34" charset="0"/>
                <a:ea typeface="ＭＳ Ｐゴシック" pitchFamily="34" charset="-128"/>
                <a:cs typeface="Arial" pitchFamily="34" charset="0"/>
              </a:rPr>
              <a:t>ACCESS-ESM1 and ACCESS-CM2/</a:t>
            </a:r>
            <a:r>
              <a:rPr lang="en-AU" sz="2800" dirty="0" smtClean="0">
                <a:solidFill>
                  <a:srgbClr val="004B87"/>
                </a:solidFill>
                <a:latin typeface="Arial" pitchFamily="34" charset="0"/>
                <a:ea typeface="ＭＳ Ｐゴシック" pitchFamily="34" charset="-128"/>
                <a:cs typeface="Arial" pitchFamily="34" charset="0"/>
              </a:rPr>
              <a:t>ESM2</a:t>
            </a:r>
            <a:endParaRPr lang="en-AU" sz="2800" dirty="0">
              <a:solidFill>
                <a:srgbClr val="004B87"/>
              </a:solidFill>
              <a:latin typeface="Arial" pitchFamily="34" charset="0"/>
              <a:ea typeface="ＭＳ Ｐゴシック" pitchFamily="34" charset="-128"/>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71813588"/>
              </p:ext>
            </p:extLst>
          </p:nvPr>
        </p:nvGraphicFramePr>
        <p:xfrm>
          <a:off x="480889" y="675109"/>
          <a:ext cx="9361039" cy="6058304"/>
        </p:xfrm>
        <a:graphic>
          <a:graphicData uri="http://schemas.openxmlformats.org/drawingml/2006/table">
            <a:tbl>
              <a:tblPr firstRow="1" firstCol="1" bandRow="1">
                <a:tableStyleId>{5C22544A-7EE6-4342-B048-85BDC9FD1C3A}</a:tableStyleId>
              </a:tblPr>
              <a:tblGrid>
                <a:gridCol w="2088232"/>
                <a:gridCol w="3816424"/>
                <a:gridCol w="3456383"/>
              </a:tblGrid>
              <a:tr h="367055">
                <a:tc>
                  <a:txBody>
                    <a:bodyPr/>
                    <a:lstStyle/>
                    <a:p>
                      <a:endParaRPr lang="en-AU" sz="1400" dirty="0">
                        <a:effectLst/>
                        <a:latin typeface="Times New Roman"/>
                      </a:endParaRPr>
                    </a:p>
                  </a:txBody>
                  <a:tcPr marL="64850" marR="64850" marT="64850" marB="64850"/>
                </a:tc>
                <a:tc>
                  <a:txBody>
                    <a:bodyPr/>
                    <a:lstStyle/>
                    <a:p>
                      <a:pPr>
                        <a:spcAft>
                          <a:spcPts val="0"/>
                        </a:spcAft>
                      </a:pPr>
                      <a:r>
                        <a:rPr lang="en-AU" sz="1800" dirty="0" smtClean="0">
                          <a:effectLst/>
                          <a:latin typeface="+mn-lt"/>
                          <a:ea typeface="+mn-ea"/>
                        </a:rPr>
                        <a:t>ACCESS-ESM1</a:t>
                      </a:r>
                      <a:endParaRPr lang="en-AU" sz="1800" dirty="0">
                        <a:effectLst/>
                        <a:latin typeface="Times New Roman"/>
                        <a:ea typeface="Times New Roman"/>
                      </a:endParaRPr>
                    </a:p>
                  </a:txBody>
                  <a:tcPr marL="64850" marR="64850" marT="64850" marB="64850"/>
                </a:tc>
                <a:tc>
                  <a:txBody>
                    <a:bodyPr/>
                    <a:lstStyle/>
                    <a:p>
                      <a:pPr>
                        <a:spcAft>
                          <a:spcPts val="0"/>
                        </a:spcAft>
                      </a:pPr>
                      <a:r>
                        <a:rPr lang="en-AU" sz="1800" dirty="0" smtClean="0">
                          <a:solidFill>
                            <a:srgbClr val="FFFFFF"/>
                          </a:solidFill>
                          <a:effectLst/>
                          <a:latin typeface="+mn-lt"/>
                          <a:ea typeface="Times New Roman"/>
                        </a:rPr>
                        <a:t>ACCESS-CM2/ESM2</a:t>
                      </a:r>
                      <a:endParaRPr lang="en-AU" sz="1800" dirty="0">
                        <a:solidFill>
                          <a:srgbClr val="FFFFFF"/>
                        </a:solidFill>
                        <a:effectLst/>
                        <a:latin typeface="+mn-lt"/>
                        <a:ea typeface="Times New Roman"/>
                      </a:endParaRPr>
                    </a:p>
                  </a:txBody>
                  <a:tcPr marL="64850" marR="64850" marT="64850" marB="64850"/>
                </a:tc>
              </a:tr>
              <a:tr h="455798">
                <a:tc>
                  <a:txBody>
                    <a:bodyPr/>
                    <a:lstStyle/>
                    <a:p>
                      <a:pPr>
                        <a:spcAft>
                          <a:spcPts val="0"/>
                        </a:spcAft>
                      </a:pPr>
                      <a:r>
                        <a:rPr lang="en-AU" sz="1500" dirty="0">
                          <a:effectLst/>
                          <a:latin typeface="+mn-lt"/>
                        </a:rPr>
                        <a:t>Atmospheric </a:t>
                      </a:r>
                      <a:r>
                        <a:rPr lang="en-AU" sz="1500" dirty="0" smtClean="0">
                          <a:effectLst/>
                          <a:latin typeface="+mn-lt"/>
                        </a:rPr>
                        <a:t>code</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rPr>
                        <a:t>UM7.3</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ea typeface="Times New Roman"/>
                        </a:rPr>
                        <a:t>UM10.x</a:t>
                      </a:r>
                      <a:endParaRPr lang="en-AU" sz="1500" dirty="0">
                        <a:effectLst/>
                        <a:latin typeface="+mn-lt"/>
                        <a:ea typeface="Times New Roman"/>
                      </a:endParaRPr>
                    </a:p>
                  </a:txBody>
                  <a:tcPr marL="64850" marR="64850" marT="64850" marB="64850"/>
                </a:tc>
              </a:tr>
              <a:tr h="455798">
                <a:tc>
                  <a:txBody>
                    <a:bodyPr/>
                    <a:lstStyle/>
                    <a:p>
                      <a:pPr>
                        <a:spcAft>
                          <a:spcPts val="0"/>
                        </a:spcAft>
                      </a:pPr>
                      <a:r>
                        <a:rPr lang="en-AU" sz="1500" dirty="0" smtClean="0">
                          <a:effectLst/>
                          <a:latin typeface="+mn-lt"/>
                        </a:rPr>
                        <a:t>Atmospheric physics</a:t>
                      </a:r>
                      <a:endParaRPr lang="en-AU" sz="1500" dirty="0">
                        <a:effectLst/>
                        <a:latin typeface="+mn-lt"/>
                        <a:ea typeface="Times New Roman"/>
                      </a:endParaRPr>
                    </a:p>
                  </a:txBody>
                  <a:tcPr marL="64850" marR="64850" marT="64850" marB="64850"/>
                </a:tc>
                <a:tc>
                  <a:txBody>
                    <a:bodyPr/>
                    <a:lstStyle/>
                    <a:p>
                      <a:pPr>
                        <a:spcAft>
                          <a:spcPts val="0"/>
                        </a:spcAft>
                      </a:pPr>
                      <a:r>
                        <a:rPr lang="en-AU" sz="1500" baseline="0" dirty="0" smtClean="0">
                          <a:effectLst/>
                          <a:latin typeface="+mn-lt"/>
                          <a:ea typeface="Times New Roman"/>
                        </a:rPr>
                        <a:t>UM7.3 default (e.g., PC2 cloud) + CAWCR mods</a:t>
                      </a:r>
                    </a:p>
                    <a:p>
                      <a:pPr>
                        <a:spcAft>
                          <a:spcPts val="0"/>
                        </a:spcAft>
                      </a:pPr>
                      <a:r>
                        <a:rPr lang="en-AU" sz="1500" baseline="0" dirty="0" smtClean="0">
                          <a:effectLst/>
                          <a:latin typeface="+mn-lt"/>
                          <a:ea typeface="Times New Roman"/>
                        </a:rPr>
                        <a:t>(pre-GA1)</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ea typeface="Times New Roman"/>
                        </a:rPr>
                        <a:t>GA7 </a:t>
                      </a:r>
                      <a:r>
                        <a:rPr lang="en-AU" sz="1500" dirty="0" smtClean="0">
                          <a:solidFill>
                            <a:srgbClr val="FF0000"/>
                          </a:solidFill>
                          <a:effectLst/>
                          <a:latin typeface="+mn-lt"/>
                          <a:ea typeface="Times New Roman"/>
                        </a:rPr>
                        <a:t>(pending – interim</a:t>
                      </a:r>
                      <a:r>
                        <a:rPr lang="en-AU" sz="1500" baseline="0" dirty="0" smtClean="0">
                          <a:solidFill>
                            <a:srgbClr val="FF0000"/>
                          </a:solidFill>
                          <a:effectLst/>
                          <a:latin typeface="+mn-lt"/>
                          <a:ea typeface="Times New Roman"/>
                        </a:rPr>
                        <a:t> GA6)</a:t>
                      </a:r>
                      <a:endParaRPr lang="en-AU" sz="1500" dirty="0">
                        <a:solidFill>
                          <a:srgbClr val="FF0000"/>
                        </a:solidFill>
                        <a:effectLst/>
                        <a:latin typeface="+mn-lt"/>
                        <a:ea typeface="Times New Roman"/>
                      </a:endParaRPr>
                    </a:p>
                  </a:txBody>
                  <a:tcPr marL="64850" marR="64850" marT="64850" marB="64850"/>
                </a:tc>
              </a:tr>
              <a:tr h="599534">
                <a:tc>
                  <a:txBody>
                    <a:bodyPr/>
                    <a:lstStyle/>
                    <a:p>
                      <a:pPr>
                        <a:spcAft>
                          <a:spcPts val="0"/>
                        </a:spcAft>
                      </a:pPr>
                      <a:r>
                        <a:rPr lang="en-AU" sz="1500" dirty="0">
                          <a:effectLst/>
                          <a:latin typeface="+mn-lt"/>
                        </a:rPr>
                        <a:t>Atmospheric resolution</a:t>
                      </a:r>
                      <a:endParaRPr lang="en-AU" sz="1500" dirty="0">
                        <a:effectLst/>
                        <a:latin typeface="+mn-lt"/>
                        <a:ea typeface="Times New Roman"/>
                      </a:endParaRPr>
                    </a:p>
                  </a:txBody>
                  <a:tcPr marL="64850" marR="64850" marT="64850" marB="64850"/>
                </a:tc>
                <a:tc>
                  <a:txBody>
                    <a:bodyPr/>
                    <a:lstStyle/>
                    <a:p>
                      <a:pPr>
                        <a:spcAft>
                          <a:spcPts val="0"/>
                        </a:spcAft>
                      </a:pPr>
                      <a:r>
                        <a:rPr lang="en-AU" sz="1500" dirty="0">
                          <a:effectLst/>
                          <a:latin typeface="+mn-lt"/>
                        </a:rPr>
                        <a:t>Horizontal: </a:t>
                      </a:r>
                      <a:r>
                        <a:rPr lang="en-AU" sz="1500" dirty="0" smtClean="0">
                          <a:effectLst/>
                          <a:latin typeface="+mn-lt"/>
                        </a:rPr>
                        <a:t>N96 (~130 km)</a:t>
                      </a:r>
                      <a:endParaRPr lang="en-AU" sz="1500" dirty="0">
                        <a:effectLst/>
                        <a:latin typeface="+mn-lt"/>
                      </a:endParaRPr>
                    </a:p>
                    <a:p>
                      <a:pPr>
                        <a:spcAft>
                          <a:spcPts val="0"/>
                        </a:spcAft>
                      </a:pPr>
                      <a:r>
                        <a:rPr lang="en-AU" sz="1500" dirty="0">
                          <a:effectLst/>
                          <a:latin typeface="+mn-lt"/>
                        </a:rPr>
                        <a:t>Vertical: </a:t>
                      </a:r>
                      <a:r>
                        <a:rPr lang="en-AU" sz="1500" dirty="0" smtClean="0">
                          <a:effectLst/>
                          <a:latin typeface="+mn-lt"/>
                        </a:rPr>
                        <a:t>38 levels</a:t>
                      </a:r>
                    </a:p>
                  </a:txBody>
                  <a:tcPr marL="64850" marR="64850" marT="64850" marB="64850"/>
                </a:tc>
                <a:tc>
                  <a:txBody>
                    <a:bodyPr/>
                    <a:lstStyle/>
                    <a:p>
                      <a:pPr>
                        <a:spcAft>
                          <a:spcPts val="0"/>
                        </a:spcAft>
                      </a:pPr>
                      <a:r>
                        <a:rPr lang="en-AU" sz="1500" dirty="0" smtClean="0">
                          <a:effectLst/>
                          <a:latin typeface="+mn-lt"/>
                        </a:rPr>
                        <a:t>Horizontal: N96  and N216 (~60 km)</a:t>
                      </a:r>
                    </a:p>
                    <a:p>
                      <a:pPr>
                        <a:spcAft>
                          <a:spcPts val="0"/>
                        </a:spcAft>
                      </a:pPr>
                      <a:r>
                        <a:rPr lang="en-AU" sz="1500" dirty="0" smtClean="0">
                          <a:effectLst/>
                          <a:latin typeface="+mn-lt"/>
                        </a:rPr>
                        <a:t>Vertical: 85 levels</a:t>
                      </a:r>
                    </a:p>
                  </a:txBody>
                  <a:tcPr marL="64850" marR="64850" marT="64850" marB="64850"/>
                </a:tc>
              </a:tr>
              <a:tr h="501902">
                <a:tc>
                  <a:txBody>
                    <a:bodyPr/>
                    <a:lstStyle/>
                    <a:p>
                      <a:pPr>
                        <a:spcAft>
                          <a:spcPts val="0"/>
                        </a:spcAft>
                      </a:pPr>
                      <a:r>
                        <a:rPr lang="en-AU" sz="1500" dirty="0" smtClean="0">
                          <a:effectLst/>
                          <a:latin typeface="+mn-lt"/>
                          <a:ea typeface="Times New Roman"/>
                        </a:rPr>
                        <a:t>Atmospheric chemistry</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ea typeface="Times New Roman"/>
                        </a:rPr>
                        <a:t>None</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solidFill>
                            <a:srgbClr val="004B87"/>
                          </a:solidFill>
                          <a:effectLst/>
                          <a:latin typeface="+mn-lt"/>
                          <a:ea typeface="Times New Roman"/>
                        </a:rPr>
                        <a:t>UKCA</a:t>
                      </a:r>
                      <a:endParaRPr lang="en-AU" sz="1500" dirty="0">
                        <a:solidFill>
                          <a:srgbClr val="004B87"/>
                        </a:solidFill>
                        <a:effectLst/>
                        <a:latin typeface="+mn-lt"/>
                        <a:ea typeface="Times New Roman"/>
                      </a:endParaRPr>
                    </a:p>
                  </a:txBody>
                  <a:tcPr marL="64850" marR="64850" marT="64850" marB="64850"/>
                </a:tc>
              </a:tr>
              <a:tr h="429894">
                <a:tc>
                  <a:txBody>
                    <a:bodyPr/>
                    <a:lstStyle/>
                    <a:p>
                      <a:pPr>
                        <a:spcAft>
                          <a:spcPts val="0"/>
                        </a:spcAft>
                      </a:pPr>
                      <a:r>
                        <a:rPr lang="en-AU" sz="1500" dirty="0">
                          <a:effectLst/>
                          <a:latin typeface="+mn-lt"/>
                        </a:rPr>
                        <a:t>Land surface model</a:t>
                      </a:r>
                      <a:endParaRPr lang="en-AU" sz="1500" dirty="0">
                        <a:effectLst/>
                        <a:latin typeface="+mn-lt"/>
                        <a:ea typeface="Times New Roman"/>
                      </a:endParaRPr>
                    </a:p>
                  </a:txBody>
                  <a:tcPr marL="64850" marR="64850" marT="64850" marB="64850"/>
                </a:tc>
                <a:tc>
                  <a:txBody>
                    <a:bodyPr/>
                    <a:lstStyle/>
                    <a:p>
                      <a:pPr>
                        <a:spcAft>
                          <a:spcPts val="0"/>
                        </a:spcAft>
                      </a:pPr>
                      <a:r>
                        <a:rPr lang="en-AU" sz="1500" baseline="0" dirty="0" smtClean="0">
                          <a:effectLst/>
                          <a:latin typeface="+mn-lt"/>
                          <a:ea typeface="+mn-ea"/>
                        </a:rPr>
                        <a:t>CABLE2</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ea typeface="Times New Roman"/>
                        </a:rPr>
                        <a:t>CABLE2 </a:t>
                      </a:r>
                      <a:r>
                        <a:rPr lang="en-AU" sz="1500" dirty="0" smtClean="0">
                          <a:solidFill>
                            <a:srgbClr val="FF0000"/>
                          </a:solidFill>
                          <a:effectLst/>
                          <a:latin typeface="+mn-lt"/>
                          <a:ea typeface="Times New Roman"/>
                        </a:rPr>
                        <a:t>(pending – interim JULES)</a:t>
                      </a:r>
                      <a:endParaRPr lang="en-AU" sz="1500" dirty="0">
                        <a:solidFill>
                          <a:srgbClr val="FF0000"/>
                        </a:solidFill>
                        <a:effectLst/>
                        <a:latin typeface="+mn-lt"/>
                        <a:ea typeface="Times New Roman"/>
                      </a:endParaRPr>
                    </a:p>
                  </a:txBody>
                  <a:tcPr marL="64850" marR="64850" marT="64850" marB="64850"/>
                </a:tc>
              </a:tr>
              <a:tr h="471124">
                <a:tc>
                  <a:txBody>
                    <a:bodyPr/>
                    <a:lstStyle/>
                    <a:p>
                      <a:pPr>
                        <a:spcAft>
                          <a:spcPts val="0"/>
                        </a:spcAft>
                      </a:pPr>
                      <a:r>
                        <a:rPr lang="en-AU" sz="1500" dirty="0" smtClean="0">
                          <a:effectLst/>
                          <a:latin typeface="+mn-lt"/>
                          <a:ea typeface="Times New Roman"/>
                        </a:rPr>
                        <a:t>Terrestrial biogeochemistry</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ea typeface="Times New Roman"/>
                        </a:rPr>
                        <a:t>CASA-CNP</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solidFill>
                            <a:srgbClr val="004B87"/>
                          </a:solidFill>
                          <a:effectLst/>
                          <a:latin typeface="+mn-lt"/>
                          <a:ea typeface="Times New Roman"/>
                        </a:rPr>
                        <a:t>CASA-CNP</a:t>
                      </a:r>
                      <a:endParaRPr lang="en-AU" sz="1500" dirty="0">
                        <a:solidFill>
                          <a:srgbClr val="004B87"/>
                        </a:solidFill>
                        <a:effectLst/>
                        <a:latin typeface="+mn-lt"/>
                        <a:ea typeface="Times New Roman"/>
                      </a:endParaRPr>
                    </a:p>
                  </a:txBody>
                  <a:tcPr marL="64850" marR="64850" marT="64850" marB="64850"/>
                </a:tc>
              </a:tr>
              <a:tr h="504056">
                <a:tc>
                  <a:txBody>
                    <a:bodyPr/>
                    <a:lstStyle/>
                    <a:p>
                      <a:pPr>
                        <a:spcAft>
                          <a:spcPts val="0"/>
                        </a:spcAft>
                      </a:pPr>
                      <a:r>
                        <a:rPr lang="en-AU" sz="1500" dirty="0">
                          <a:effectLst/>
                          <a:latin typeface="+mn-lt"/>
                        </a:rPr>
                        <a:t>Ocean model</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rPr>
                        <a:t>Modular Ocean Model (MOM5). </a:t>
                      </a:r>
                      <a:endParaRPr lang="en-AU" sz="1500" dirty="0">
                        <a:effectLst/>
                        <a:latin typeface="+mn-lt"/>
                      </a:endParaRPr>
                    </a:p>
                  </a:txBody>
                  <a:tcPr marL="64850" marR="64850" marT="64850" marB="64850"/>
                </a:tc>
                <a:tc>
                  <a:txBody>
                    <a:bodyPr/>
                    <a:lstStyle/>
                    <a:p>
                      <a:pPr>
                        <a:spcAft>
                          <a:spcPts val="0"/>
                        </a:spcAft>
                      </a:pPr>
                      <a:r>
                        <a:rPr lang="en-AU" sz="1500" dirty="0" smtClean="0">
                          <a:effectLst/>
                          <a:latin typeface="+mn-lt"/>
                        </a:rPr>
                        <a:t>MOM5.1</a:t>
                      </a:r>
                      <a:endParaRPr lang="en-AU" sz="1500" dirty="0">
                        <a:effectLst/>
                        <a:latin typeface="+mn-lt"/>
                      </a:endParaRPr>
                    </a:p>
                  </a:txBody>
                  <a:tcPr marL="64850" marR="64850" marT="64850" marB="64850"/>
                </a:tc>
              </a:tr>
              <a:tr h="944947">
                <a:tc>
                  <a:txBody>
                    <a:bodyPr/>
                    <a:lstStyle/>
                    <a:p>
                      <a:pPr>
                        <a:spcAft>
                          <a:spcPts val="0"/>
                        </a:spcAft>
                      </a:pPr>
                      <a:r>
                        <a:rPr lang="en-AU" sz="1500" dirty="0">
                          <a:effectLst/>
                          <a:latin typeface="+mn-lt"/>
                        </a:rPr>
                        <a:t>Ocean resolution </a:t>
                      </a:r>
                      <a:endParaRPr lang="en-AU" sz="1500" dirty="0">
                        <a:effectLst/>
                        <a:latin typeface="+mn-lt"/>
                        <a:ea typeface="Times New Roman"/>
                      </a:endParaRPr>
                    </a:p>
                  </a:txBody>
                  <a:tcPr marL="64850" marR="64850" marT="64850" marB="64850"/>
                </a:tc>
                <a:tc>
                  <a:txBody>
                    <a:bodyPr/>
                    <a:lstStyle/>
                    <a:p>
                      <a:pPr>
                        <a:spcAft>
                          <a:spcPts val="0"/>
                        </a:spcAft>
                      </a:pPr>
                      <a:r>
                        <a:rPr lang="en-AU" sz="1500" dirty="0">
                          <a:effectLst/>
                          <a:latin typeface="+mn-lt"/>
                        </a:rPr>
                        <a:t>Horizontal: </a:t>
                      </a:r>
                      <a:endParaRPr lang="en-AU" sz="1500" dirty="0" smtClean="0">
                        <a:effectLst/>
                        <a:latin typeface="+mn-lt"/>
                      </a:endParaRPr>
                    </a:p>
                    <a:p>
                      <a:pPr>
                        <a:spcAft>
                          <a:spcPts val="0"/>
                        </a:spcAft>
                      </a:pPr>
                      <a:r>
                        <a:rPr lang="en-AU" sz="1500" dirty="0" smtClean="0">
                          <a:effectLst/>
                          <a:latin typeface="+mn-lt"/>
                        </a:rPr>
                        <a:t>1 </a:t>
                      </a:r>
                      <a:r>
                        <a:rPr lang="en-AU" sz="1500" dirty="0" err="1" smtClean="0">
                          <a:effectLst/>
                          <a:latin typeface="+mn-lt"/>
                        </a:rPr>
                        <a:t>deg</a:t>
                      </a:r>
                      <a:r>
                        <a:rPr lang="en-AU" sz="1500" dirty="0" smtClean="0">
                          <a:effectLst/>
                          <a:latin typeface="+mn-lt"/>
                        </a:rPr>
                        <a:t> </a:t>
                      </a:r>
                      <a:r>
                        <a:rPr lang="en-AU" sz="1500" dirty="0" err="1" smtClean="0">
                          <a:effectLst/>
                          <a:latin typeface="+mn-lt"/>
                        </a:rPr>
                        <a:t>lat</a:t>
                      </a:r>
                      <a:r>
                        <a:rPr lang="en-AU" sz="1500" dirty="0" smtClean="0">
                          <a:effectLst/>
                          <a:latin typeface="+mn-lt"/>
                        </a:rPr>
                        <a:t>/lon</a:t>
                      </a:r>
                      <a:r>
                        <a:rPr lang="en-AU" sz="1500" baseline="0" dirty="0" smtClean="0">
                          <a:effectLst/>
                          <a:latin typeface="+mn-lt"/>
                        </a:rPr>
                        <a:t> (e</a:t>
                      </a:r>
                      <a:r>
                        <a:rPr lang="en-AU" sz="1500" dirty="0" smtClean="0">
                          <a:effectLst/>
                          <a:latin typeface="+mn-lt"/>
                        </a:rPr>
                        <a:t>nhanced</a:t>
                      </a:r>
                      <a:r>
                        <a:rPr lang="en-AU" sz="1500" baseline="0" dirty="0" smtClean="0">
                          <a:effectLst/>
                          <a:latin typeface="+mn-lt"/>
                        </a:rPr>
                        <a:t> tropics and polar)</a:t>
                      </a:r>
                      <a:endParaRPr lang="en-AU" sz="1500" dirty="0">
                        <a:effectLst/>
                        <a:latin typeface="+mn-lt"/>
                      </a:endParaRPr>
                    </a:p>
                    <a:p>
                      <a:pPr>
                        <a:spcAft>
                          <a:spcPts val="0"/>
                        </a:spcAft>
                      </a:pPr>
                      <a:r>
                        <a:rPr lang="en-AU" sz="1500" dirty="0">
                          <a:effectLst/>
                          <a:latin typeface="+mn-lt"/>
                        </a:rPr>
                        <a:t> </a:t>
                      </a:r>
                      <a:endParaRPr lang="en-AU" sz="1500" dirty="0" smtClean="0">
                        <a:effectLst/>
                        <a:latin typeface="+mn-lt"/>
                      </a:endParaRPr>
                    </a:p>
                    <a:p>
                      <a:pPr>
                        <a:spcAft>
                          <a:spcPts val="0"/>
                        </a:spcAft>
                      </a:pPr>
                      <a:endParaRPr lang="en-AU" sz="1500" dirty="0">
                        <a:effectLst/>
                        <a:latin typeface="+mn-lt"/>
                      </a:endParaRPr>
                    </a:p>
                    <a:p>
                      <a:pPr>
                        <a:spcAft>
                          <a:spcPts val="0"/>
                        </a:spcAft>
                      </a:pPr>
                      <a:r>
                        <a:rPr lang="en-AU" sz="1500" dirty="0">
                          <a:effectLst/>
                          <a:latin typeface="+mn-lt"/>
                        </a:rPr>
                        <a:t>Vertical: </a:t>
                      </a:r>
                      <a:r>
                        <a:rPr lang="en-AU" sz="1500" dirty="0" smtClean="0">
                          <a:effectLst/>
                          <a:latin typeface="+mn-lt"/>
                        </a:rPr>
                        <a:t>50 levels</a:t>
                      </a:r>
                      <a:r>
                        <a:rPr lang="en-AU" sz="1500" baseline="0" dirty="0" smtClean="0">
                          <a:effectLst/>
                          <a:latin typeface="+mn-lt"/>
                        </a:rPr>
                        <a:t> </a:t>
                      </a:r>
                    </a:p>
                  </a:txBody>
                  <a:tcPr marL="64850" marR="64850" marT="64850" marB="64850"/>
                </a:tc>
                <a:tc>
                  <a:txBody>
                    <a:bodyPr/>
                    <a:lstStyle/>
                    <a:p>
                      <a:pPr>
                        <a:spcAft>
                          <a:spcPts val="0"/>
                        </a:spcAft>
                      </a:pPr>
                      <a:r>
                        <a:rPr lang="en-AU" sz="1500" dirty="0" smtClean="0">
                          <a:effectLst/>
                          <a:latin typeface="+mn-lt"/>
                        </a:rPr>
                        <a:t>Horizontal: </a:t>
                      </a:r>
                      <a:endParaRPr lang="en-AU" sz="1500" dirty="0" smtClean="0">
                        <a:effectLst/>
                        <a:latin typeface="+mn-lt"/>
                      </a:endParaRPr>
                    </a:p>
                    <a:p>
                      <a:pPr>
                        <a:spcAft>
                          <a:spcPts val="0"/>
                        </a:spcAft>
                      </a:pPr>
                      <a:r>
                        <a:rPr lang="en-AU" sz="1500" dirty="0" smtClean="0">
                          <a:effectLst/>
                          <a:latin typeface="+mn-lt"/>
                        </a:rPr>
                        <a:t>1 </a:t>
                      </a:r>
                      <a:r>
                        <a:rPr lang="en-AU" sz="1500" dirty="0" err="1" smtClean="0">
                          <a:effectLst/>
                          <a:latin typeface="+mn-lt"/>
                        </a:rPr>
                        <a:t>deg</a:t>
                      </a:r>
                      <a:r>
                        <a:rPr lang="en-AU" sz="1500" dirty="0" smtClean="0">
                          <a:effectLst/>
                          <a:latin typeface="+mn-lt"/>
                        </a:rPr>
                        <a:t> </a:t>
                      </a:r>
                      <a:r>
                        <a:rPr lang="en-AU" sz="1500" dirty="0" err="1" smtClean="0">
                          <a:effectLst/>
                          <a:latin typeface="+mn-lt"/>
                        </a:rPr>
                        <a:t>lat</a:t>
                      </a:r>
                      <a:r>
                        <a:rPr lang="en-AU" sz="1500" dirty="0" smtClean="0">
                          <a:effectLst/>
                          <a:latin typeface="+mn-lt"/>
                        </a:rPr>
                        <a:t>/lon</a:t>
                      </a:r>
                      <a:r>
                        <a:rPr lang="en-AU" sz="1500" baseline="0" dirty="0" smtClean="0">
                          <a:effectLst/>
                          <a:latin typeface="+mn-lt"/>
                        </a:rPr>
                        <a:t> (e</a:t>
                      </a:r>
                      <a:r>
                        <a:rPr lang="en-AU" sz="1500" dirty="0" smtClean="0">
                          <a:effectLst/>
                          <a:latin typeface="+mn-lt"/>
                        </a:rPr>
                        <a:t>nhanced</a:t>
                      </a:r>
                      <a:r>
                        <a:rPr lang="en-AU" sz="1500" baseline="0" dirty="0" smtClean="0">
                          <a:effectLst/>
                          <a:latin typeface="+mn-lt"/>
                        </a:rPr>
                        <a:t> tropics and polar)</a:t>
                      </a:r>
                    </a:p>
                    <a:p>
                      <a:pPr>
                        <a:spcAft>
                          <a:spcPts val="0"/>
                        </a:spcAft>
                      </a:pPr>
                      <a:r>
                        <a:rPr lang="en-AU" sz="1500" baseline="0" dirty="0" smtClean="0">
                          <a:effectLst/>
                          <a:latin typeface="+mn-lt"/>
                        </a:rPr>
                        <a:t>and 0.25 </a:t>
                      </a:r>
                      <a:r>
                        <a:rPr lang="en-AU" sz="1500" baseline="0" dirty="0" err="1" smtClean="0">
                          <a:effectLst/>
                          <a:latin typeface="+mn-lt"/>
                        </a:rPr>
                        <a:t>deg</a:t>
                      </a:r>
                      <a:r>
                        <a:rPr lang="en-AU" sz="1500" baseline="0" dirty="0" smtClean="0">
                          <a:effectLst/>
                          <a:latin typeface="+mn-lt"/>
                        </a:rPr>
                        <a:t> </a:t>
                      </a:r>
                      <a:r>
                        <a:rPr lang="en-AU" sz="1500" baseline="0" dirty="0" err="1" smtClean="0">
                          <a:effectLst/>
                          <a:latin typeface="+mn-lt"/>
                        </a:rPr>
                        <a:t>lat</a:t>
                      </a:r>
                      <a:r>
                        <a:rPr lang="en-AU" sz="1500" baseline="0" dirty="0" smtClean="0">
                          <a:effectLst/>
                          <a:latin typeface="+mn-lt"/>
                        </a:rPr>
                        <a:t>/lon</a:t>
                      </a:r>
                      <a:endParaRPr lang="en-AU" sz="1500" dirty="0" smtClean="0">
                        <a:effectLst/>
                        <a:latin typeface="+mn-lt"/>
                      </a:endParaRPr>
                    </a:p>
                    <a:p>
                      <a:pPr>
                        <a:spcAft>
                          <a:spcPts val="0"/>
                        </a:spcAft>
                      </a:pPr>
                      <a:r>
                        <a:rPr lang="en-AU" sz="1500" dirty="0" smtClean="0">
                          <a:effectLst/>
                          <a:latin typeface="+mn-lt"/>
                        </a:rPr>
                        <a:t> </a:t>
                      </a:r>
                    </a:p>
                    <a:p>
                      <a:pPr>
                        <a:spcAft>
                          <a:spcPts val="0"/>
                        </a:spcAft>
                      </a:pPr>
                      <a:r>
                        <a:rPr lang="en-AU" sz="1500" dirty="0" smtClean="0">
                          <a:effectLst/>
                          <a:latin typeface="+mn-lt"/>
                        </a:rPr>
                        <a:t>Vertical: 50 levels</a:t>
                      </a:r>
                      <a:r>
                        <a:rPr lang="en-AU" sz="1500" baseline="0" dirty="0" smtClean="0">
                          <a:effectLst/>
                          <a:latin typeface="+mn-lt"/>
                        </a:rPr>
                        <a:t> </a:t>
                      </a:r>
                    </a:p>
                  </a:txBody>
                  <a:tcPr marL="64850" marR="64850" marT="64850" marB="64850"/>
                </a:tc>
              </a:tr>
              <a:tr h="328244">
                <a:tc>
                  <a:txBody>
                    <a:bodyPr/>
                    <a:lstStyle/>
                    <a:p>
                      <a:pPr>
                        <a:spcAft>
                          <a:spcPts val="0"/>
                        </a:spcAft>
                      </a:pPr>
                      <a:r>
                        <a:rPr lang="en-AU" sz="1500" dirty="0">
                          <a:effectLst/>
                          <a:latin typeface="+mn-lt"/>
                        </a:rPr>
                        <a:t>Sea ice model</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rPr>
                        <a:t>CICE5</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ea typeface="Times New Roman"/>
                        </a:rPr>
                        <a:t>CICE5.1</a:t>
                      </a:r>
                      <a:endParaRPr lang="en-AU" sz="1500" dirty="0">
                        <a:effectLst/>
                        <a:latin typeface="+mn-lt"/>
                        <a:ea typeface="Times New Roman"/>
                      </a:endParaRPr>
                    </a:p>
                  </a:txBody>
                  <a:tcPr marL="64850" marR="64850" marT="64850" marB="64850"/>
                </a:tc>
              </a:tr>
              <a:tr h="292749">
                <a:tc>
                  <a:txBody>
                    <a:bodyPr/>
                    <a:lstStyle/>
                    <a:p>
                      <a:pPr>
                        <a:spcAft>
                          <a:spcPts val="0"/>
                        </a:spcAft>
                      </a:pPr>
                      <a:r>
                        <a:rPr lang="en-AU" sz="1500" dirty="0" smtClean="0">
                          <a:effectLst/>
                          <a:latin typeface="+mn-lt"/>
                        </a:rPr>
                        <a:t>Ocean biogeochemistry</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effectLst/>
                          <a:latin typeface="+mn-lt"/>
                          <a:ea typeface="Times New Roman"/>
                        </a:rPr>
                        <a:t>WOMBAT</a:t>
                      </a:r>
                      <a:endParaRPr lang="en-AU" sz="1500" dirty="0">
                        <a:effectLst/>
                        <a:latin typeface="+mn-lt"/>
                        <a:ea typeface="Times New Roman"/>
                      </a:endParaRPr>
                    </a:p>
                  </a:txBody>
                  <a:tcPr marL="64850" marR="64850" marT="64850" marB="64850"/>
                </a:tc>
                <a:tc>
                  <a:txBody>
                    <a:bodyPr/>
                    <a:lstStyle/>
                    <a:p>
                      <a:pPr>
                        <a:spcAft>
                          <a:spcPts val="0"/>
                        </a:spcAft>
                      </a:pPr>
                      <a:r>
                        <a:rPr lang="en-AU" sz="1500" dirty="0" smtClean="0">
                          <a:solidFill>
                            <a:srgbClr val="004B87"/>
                          </a:solidFill>
                          <a:effectLst/>
                          <a:latin typeface="+mn-lt"/>
                          <a:ea typeface="Times New Roman"/>
                        </a:rPr>
                        <a:t>WOMBAT</a:t>
                      </a:r>
                      <a:endParaRPr lang="en-AU" sz="1500" dirty="0">
                        <a:solidFill>
                          <a:srgbClr val="004B87"/>
                        </a:solidFill>
                        <a:effectLst/>
                        <a:latin typeface="+mn-lt"/>
                        <a:ea typeface="Times New Roman"/>
                      </a:endParaRPr>
                    </a:p>
                  </a:txBody>
                  <a:tcPr marL="64850" marR="64850" marT="64850" marB="64850"/>
                </a:tc>
              </a:tr>
            </a:tbl>
          </a:graphicData>
        </a:graphic>
      </p:graphicFrame>
    </p:spTree>
    <p:extLst>
      <p:ext uri="{BB962C8B-B14F-4D97-AF65-F5344CB8AC3E}">
        <p14:creationId xmlns:p14="http://schemas.microsoft.com/office/powerpoint/2010/main" val="2286061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CSIRO_PowerPoint_120322[1]">
  <a:themeElements>
    <a:clrScheme name="CSIRO Midday">
      <a:dk1>
        <a:sysClr val="windowText" lastClr="000000"/>
      </a:dk1>
      <a:lt1>
        <a:srgbClr val="FFFFFF"/>
      </a:lt1>
      <a:dk2>
        <a:srgbClr val="000000"/>
      </a:dk2>
      <a:lt2>
        <a:srgbClr val="FFFFFF"/>
      </a:lt2>
      <a:accent1>
        <a:srgbClr val="00A9CE"/>
      </a:accent1>
      <a:accent2>
        <a:srgbClr val="00313C"/>
      </a:accent2>
      <a:accent3>
        <a:srgbClr val="78BE20"/>
      </a:accent3>
      <a:accent4>
        <a:srgbClr val="4A7729"/>
      </a:accent4>
      <a:accent5>
        <a:srgbClr val="9FAEE5"/>
      </a:accent5>
      <a:accent6>
        <a:srgbClr val="1E22AA"/>
      </a:accent6>
      <a:hlink>
        <a:srgbClr val="41B6E6"/>
      </a:hlink>
      <a:folHlink>
        <a:srgbClr val="004B87"/>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SIRO_PowerPoint_120322[1]">
  <a:themeElements>
    <a:clrScheme name="CSIRO Midday">
      <a:dk1>
        <a:sysClr val="windowText" lastClr="000000"/>
      </a:dk1>
      <a:lt1>
        <a:srgbClr val="FFFFFF"/>
      </a:lt1>
      <a:dk2>
        <a:srgbClr val="000000"/>
      </a:dk2>
      <a:lt2>
        <a:srgbClr val="FFFFFF"/>
      </a:lt2>
      <a:accent1>
        <a:srgbClr val="00A9CE"/>
      </a:accent1>
      <a:accent2>
        <a:srgbClr val="00313C"/>
      </a:accent2>
      <a:accent3>
        <a:srgbClr val="78BE20"/>
      </a:accent3>
      <a:accent4>
        <a:srgbClr val="4A7729"/>
      </a:accent4>
      <a:accent5>
        <a:srgbClr val="9FAEE5"/>
      </a:accent5>
      <a:accent6>
        <a:srgbClr val="1E22AA"/>
      </a:accent6>
      <a:hlink>
        <a:srgbClr val="41B6E6"/>
      </a:hlink>
      <a:folHlink>
        <a:srgbClr val="004B87"/>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CCESS-CM2-26082015">
  <a:themeElements>
    <a:clrScheme name="CSIRO Blue">
      <a:dk1>
        <a:sysClr val="windowText" lastClr="000000"/>
      </a:dk1>
      <a:lt1>
        <a:srgbClr val="FBFEFF"/>
      </a:lt1>
      <a:dk2>
        <a:srgbClr val="000000"/>
      </a:dk2>
      <a:lt2>
        <a:srgbClr val="FBFEFF"/>
      </a:lt2>
      <a:accent1>
        <a:srgbClr val="41B6E6"/>
      </a:accent1>
      <a:accent2>
        <a:srgbClr val="004B87"/>
      </a:accent2>
      <a:accent3>
        <a:srgbClr val="78BE20"/>
      </a:accent3>
      <a:accent4>
        <a:srgbClr val="4A7729"/>
      </a:accent4>
      <a:accent5>
        <a:srgbClr val="00A9CE"/>
      </a:accent5>
      <a:accent6>
        <a:srgbClr val="00313C"/>
      </a:accent6>
      <a:hlink>
        <a:srgbClr val="9FAEE5"/>
      </a:hlink>
      <a:folHlink>
        <a:srgbClr val="1E22AA"/>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tx2">
              <a:lumMod val="40000"/>
              <a:lumOff val="60000"/>
            </a:schemeClr>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buFont typeface="Wingdings" pitchFamily="2" charset="2"/>
          <a:buChar char="§"/>
          <a:defRPr dirty="0" err="1" smtClean="0"/>
        </a:defPPr>
      </a:lstStyle>
    </a:txDef>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ACCESS-CM2-26082015">
  <a:themeElements>
    <a:clrScheme name="CSIRO Blue">
      <a:dk1>
        <a:sysClr val="windowText" lastClr="000000"/>
      </a:dk1>
      <a:lt1>
        <a:srgbClr val="FBFEFF"/>
      </a:lt1>
      <a:dk2>
        <a:srgbClr val="000000"/>
      </a:dk2>
      <a:lt2>
        <a:srgbClr val="FBFEFF"/>
      </a:lt2>
      <a:accent1>
        <a:srgbClr val="41B6E6"/>
      </a:accent1>
      <a:accent2>
        <a:srgbClr val="004B87"/>
      </a:accent2>
      <a:accent3>
        <a:srgbClr val="78BE20"/>
      </a:accent3>
      <a:accent4>
        <a:srgbClr val="4A7729"/>
      </a:accent4>
      <a:accent5>
        <a:srgbClr val="00A9CE"/>
      </a:accent5>
      <a:accent6>
        <a:srgbClr val="00313C"/>
      </a:accent6>
      <a:hlink>
        <a:srgbClr val="9FAEE5"/>
      </a:hlink>
      <a:folHlink>
        <a:srgbClr val="1E22AA"/>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tx2">
              <a:lumMod val="40000"/>
              <a:lumOff val="60000"/>
            </a:schemeClr>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buFont typeface="Wingdings" pitchFamily="2" charset="2"/>
          <a:buChar char="§"/>
          <a:defRPr dirty="0" err="1" smtClean="0"/>
        </a:defPPr>
      </a:lstStyle>
    </a:txDef>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6_CSIRO_PowerPoint_120202 2">
    <a:dk1>
      <a:srgbClr val="000000"/>
    </a:dk1>
    <a:lt1>
      <a:srgbClr val="FBFEFF"/>
    </a:lt1>
    <a:dk2>
      <a:srgbClr val="000000"/>
    </a:dk2>
    <a:lt2>
      <a:srgbClr val="FBFEFF"/>
    </a:lt2>
    <a:accent1>
      <a:srgbClr val="00A9CE"/>
    </a:accent1>
    <a:accent2>
      <a:srgbClr val="00313C"/>
    </a:accent2>
    <a:accent3>
      <a:srgbClr val="FDFEFF"/>
    </a:accent3>
    <a:accent4>
      <a:srgbClr val="000000"/>
    </a:accent4>
    <a:accent5>
      <a:srgbClr val="AAD1E3"/>
    </a:accent5>
    <a:accent6>
      <a:srgbClr val="002B35"/>
    </a:accent6>
    <a:hlink>
      <a:srgbClr val="41B6E6"/>
    </a:hlink>
    <a:folHlink>
      <a:srgbClr val="007F9B"/>
    </a:folHlink>
  </a:clrScheme>
</a:themeOverride>
</file>

<file path=docProps/app.xml><?xml version="1.0" encoding="utf-8"?>
<Properties xmlns="http://schemas.openxmlformats.org/officeDocument/2006/extended-properties" xmlns:vt="http://schemas.openxmlformats.org/officeDocument/2006/docPropsVTypes">
  <Template>CSIRO_PowerPoint_120322[1]</Template>
  <TotalTime>11317</TotalTime>
  <Words>2065</Words>
  <Application>Microsoft Office PowerPoint</Application>
  <PresentationFormat>Custom</PresentationFormat>
  <Paragraphs>379</Paragraphs>
  <Slides>24</Slides>
  <Notes>19</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24</vt:i4>
      </vt:variant>
    </vt:vector>
  </HeadingPairs>
  <TitlesOfParts>
    <vt:vector size="43" baseType="lpstr">
      <vt:lpstr>ＭＳ Ｐゴシック</vt:lpstr>
      <vt:lpstr>Arial</vt:lpstr>
      <vt:lpstr>Calibri</vt:lpstr>
      <vt:lpstr>Courier New</vt:lpstr>
      <vt:lpstr>Helvetica Light</vt:lpstr>
      <vt:lpstr>Symbol</vt:lpstr>
      <vt:lpstr>Tahoma</vt:lpstr>
      <vt:lpstr>Times New Roman</vt:lpstr>
      <vt:lpstr>Wingdings</vt:lpstr>
      <vt:lpstr>Zapf Dingbats</vt:lpstr>
      <vt:lpstr>CSIRO_PowerPoint_120322[1]</vt:lpstr>
      <vt:lpstr>1_CSIRO_PowerPoint_120322[1]</vt:lpstr>
      <vt:lpstr>Office Theme</vt:lpstr>
      <vt:lpstr>1_Office Theme</vt:lpstr>
      <vt:lpstr>ACCESS-CM2-26082015</vt:lpstr>
      <vt:lpstr>2_Office Theme</vt:lpstr>
      <vt:lpstr>3_Office Theme</vt:lpstr>
      <vt:lpstr>1_ACCESS-CM2-26082015</vt:lpstr>
      <vt:lpstr>4_Office Theme</vt:lpstr>
      <vt:lpstr>ACCESS – Australia’s national weather and global climate model system</vt:lpstr>
      <vt:lpstr>PowerPoint Presentation</vt:lpstr>
      <vt:lpstr>PowerPoint Presentation</vt:lpstr>
      <vt:lpstr>PowerPoint Presentation</vt:lpstr>
      <vt:lpstr>ACCESS: Global climate modelling</vt:lpstr>
      <vt:lpstr>ACCESS Climate Model – Simulations to contribute to IPCC 5th Assessment Report and CMIP5</vt:lpstr>
      <vt:lpstr>ACCESS-ESM1 First ACCESS Earth System Model</vt:lpstr>
      <vt:lpstr>PowerPoint Presentation</vt:lpstr>
      <vt:lpstr>ACCESS-ESM1 and ACCESS-CM2/ESM2</vt:lpstr>
      <vt:lpstr>Prototype ACCESS-CM2 now running</vt:lpstr>
      <vt:lpstr>PowerPoint Presentation</vt:lpstr>
      <vt:lpstr>Indian Ocean Dipole (SON) ACCESS-CM2</vt:lpstr>
      <vt:lpstr>SST Bias – ACCESS-CM2</vt:lpstr>
      <vt:lpstr>GA7 model configuration</vt:lpstr>
      <vt:lpstr>ACCESS-CM2/ESM2 timeline</vt:lpstr>
      <vt:lpstr>Applications</vt:lpstr>
      <vt:lpstr>Applications</vt:lpstr>
      <vt:lpstr>PowerPoint Presentation</vt:lpstr>
      <vt:lpstr>Thank you</vt:lpstr>
      <vt:lpstr>Paris COP21 Conference</vt:lpstr>
      <vt:lpstr>ACCESS-ESM1 carbon projections</vt:lpstr>
      <vt:lpstr>Australian emissions reduction target – Effectiveness of carbon abatement initiatives</vt:lpstr>
      <vt:lpstr>Multi-year/decadal prediction</vt:lpstr>
      <vt:lpstr>PowerPoint Presentation</vt:lpstr>
    </vt:vector>
  </TitlesOfParts>
  <Company>CSIRO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CMAR/CAWCR Strategic Workshop</dc:title>
  <dc:creator>Cleugh, Helen (CMAR, Black Mountain)</dc:creator>
  <cp:lastModifiedBy>Hirst, Tony (O&amp;A, Aspendale)</cp:lastModifiedBy>
  <cp:revision>154</cp:revision>
  <dcterms:created xsi:type="dcterms:W3CDTF">2014-01-22T23:52:21Z</dcterms:created>
  <dcterms:modified xsi:type="dcterms:W3CDTF">2016-03-21T21:53:53Z</dcterms:modified>
</cp:coreProperties>
</file>